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5"/>
  </p:notesMasterIdLst>
  <p:handoutMasterIdLst>
    <p:handoutMasterId r:id="rId26"/>
  </p:handoutMasterIdLst>
  <p:sldIdLst>
    <p:sldId id="256" r:id="rId6"/>
    <p:sldId id="315" r:id="rId7"/>
    <p:sldId id="300" r:id="rId8"/>
    <p:sldId id="321" r:id="rId9"/>
    <p:sldId id="385" r:id="rId10"/>
    <p:sldId id="386" r:id="rId11"/>
    <p:sldId id="387" r:id="rId12"/>
    <p:sldId id="317" r:id="rId13"/>
    <p:sldId id="388" r:id="rId14"/>
    <p:sldId id="335" r:id="rId15"/>
    <p:sldId id="377" r:id="rId16"/>
    <p:sldId id="378" r:id="rId17"/>
    <p:sldId id="379" r:id="rId18"/>
    <p:sldId id="380" r:id="rId19"/>
    <p:sldId id="381" r:id="rId20"/>
    <p:sldId id="382" r:id="rId21"/>
    <p:sldId id="383" r:id="rId22"/>
    <p:sldId id="384" r:id="rId23"/>
    <p:sldId id="307"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1039"/>
    <a:srgbClr val="050F38"/>
    <a:srgbClr val="F0F0F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36FA93-E041-409A-B11C-B3650250CD60}" v="9" dt="2023-09-18T11:48:40.8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68" autoAdjust="0"/>
    <p:restoredTop sz="94660"/>
  </p:normalViewPr>
  <p:slideViewPr>
    <p:cSldViewPr snapToGrid="0">
      <p:cViewPr varScale="1">
        <p:scale>
          <a:sx n="67" d="100"/>
          <a:sy n="67" d="100"/>
        </p:scale>
        <p:origin x="668" y="44"/>
      </p:cViewPr>
      <p:guideLst/>
    </p:cSldViewPr>
  </p:slideViewPr>
  <p:outlineViewPr>
    <p:cViewPr>
      <p:scale>
        <a:sx n="33" d="100"/>
        <a:sy n="33" d="100"/>
      </p:scale>
      <p:origin x="0" y="-11256"/>
    </p:cViewPr>
  </p:outlineViewPr>
  <p:notesTextViewPr>
    <p:cViewPr>
      <p:scale>
        <a:sx n="1" d="1"/>
        <a:sy n="1" d="1"/>
      </p:scale>
      <p:origin x="0" y="0"/>
    </p:cViewPr>
  </p:notesTextViewPr>
  <p:notesViewPr>
    <p:cSldViewPr snapToGrid="0">
      <p:cViewPr varScale="1">
        <p:scale>
          <a:sx n="125" d="100"/>
          <a:sy n="125" d="100"/>
        </p:scale>
        <p:origin x="2712"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bert, Cedric (DB CI) - AF" userId="b1112006-c19e-4933-a5b2-9e26d8bf8916" providerId="ADAL" clId="{0536FA93-E041-409A-B11C-B3650250CD60}"/>
    <pc:docChg chg="custSel addSld delSld modSld sldOrd">
      <pc:chgData name="Thubert, Cedric (DB CI) - AF" userId="b1112006-c19e-4933-a5b2-9e26d8bf8916" providerId="ADAL" clId="{0536FA93-E041-409A-B11C-B3650250CD60}" dt="2023-09-19T08:49:47.339" v="4748" actId="20577"/>
      <pc:docMkLst>
        <pc:docMk/>
      </pc:docMkLst>
      <pc:sldChg chg="modSp mod">
        <pc:chgData name="Thubert, Cedric (DB CI) - AF" userId="b1112006-c19e-4933-a5b2-9e26d8bf8916" providerId="ADAL" clId="{0536FA93-E041-409A-B11C-B3650250CD60}" dt="2023-09-08T07:39:43.501" v="135" actId="6549"/>
        <pc:sldMkLst>
          <pc:docMk/>
          <pc:sldMk cId="4283867661" sldId="256"/>
        </pc:sldMkLst>
        <pc:spChg chg="mod">
          <ac:chgData name="Thubert, Cedric (DB CI) - AF" userId="b1112006-c19e-4933-a5b2-9e26d8bf8916" providerId="ADAL" clId="{0536FA93-E041-409A-B11C-B3650250CD60}" dt="2023-09-08T07:39:12.626" v="59" actId="255"/>
          <ac:spMkLst>
            <pc:docMk/>
            <pc:sldMk cId="4283867661" sldId="256"/>
            <ac:spMk id="2" creationId="{CDEA8464-37E0-43FA-A386-4534C566B301}"/>
          </ac:spMkLst>
        </pc:spChg>
        <pc:spChg chg="mod">
          <ac:chgData name="Thubert, Cedric (DB CI) - AF" userId="b1112006-c19e-4933-a5b2-9e26d8bf8916" providerId="ADAL" clId="{0536FA93-E041-409A-B11C-B3650250CD60}" dt="2023-09-08T07:39:43.501" v="135" actId="6549"/>
          <ac:spMkLst>
            <pc:docMk/>
            <pc:sldMk cId="4283867661" sldId="256"/>
            <ac:spMk id="3" creationId="{DACD1F12-3A0F-4C11-B552-9AE4E1D8BCEE}"/>
          </ac:spMkLst>
        </pc:spChg>
      </pc:sldChg>
      <pc:sldChg chg="modSp del mod">
        <pc:chgData name="Thubert, Cedric (DB CI) - AF" userId="b1112006-c19e-4933-a5b2-9e26d8bf8916" providerId="ADAL" clId="{0536FA93-E041-409A-B11C-B3650250CD60}" dt="2023-09-19T07:23:03.460" v="3809" actId="47"/>
        <pc:sldMkLst>
          <pc:docMk/>
          <pc:sldMk cId="4056701958" sldId="266"/>
        </pc:sldMkLst>
        <pc:spChg chg="mod">
          <ac:chgData name="Thubert, Cedric (DB CI) - AF" userId="b1112006-c19e-4933-a5b2-9e26d8bf8916" providerId="ADAL" clId="{0536FA93-E041-409A-B11C-B3650250CD60}" dt="2023-09-15T08:29:09.524" v="2069" actId="13926"/>
          <ac:spMkLst>
            <pc:docMk/>
            <pc:sldMk cId="4056701958" sldId="266"/>
            <ac:spMk id="24" creationId="{0B253CAF-8C25-4A6F-941C-11D32D432FF5}"/>
          </ac:spMkLst>
        </pc:spChg>
      </pc:sldChg>
      <pc:sldChg chg="modSp del mod">
        <pc:chgData name="Thubert, Cedric (DB CI) - AF" userId="b1112006-c19e-4933-a5b2-9e26d8bf8916" providerId="ADAL" clId="{0536FA93-E041-409A-B11C-B3650250CD60}" dt="2023-09-19T07:23:00.948" v="3807" actId="47"/>
        <pc:sldMkLst>
          <pc:docMk/>
          <pc:sldMk cId="86396675" sldId="293"/>
        </pc:sldMkLst>
        <pc:spChg chg="mod">
          <ac:chgData name="Thubert, Cedric (DB CI) - AF" userId="b1112006-c19e-4933-a5b2-9e26d8bf8916" providerId="ADAL" clId="{0536FA93-E041-409A-B11C-B3650250CD60}" dt="2023-09-18T12:21:18.513" v="3744" actId="20577"/>
          <ac:spMkLst>
            <pc:docMk/>
            <pc:sldMk cId="86396675" sldId="293"/>
            <ac:spMk id="4" creationId="{C588C719-1EE3-4BDA-9684-C2E9EE5D0277}"/>
          </ac:spMkLst>
        </pc:spChg>
      </pc:sldChg>
      <pc:sldChg chg="modSp del mod">
        <pc:chgData name="Thubert, Cedric (DB CI) - AF" userId="b1112006-c19e-4933-a5b2-9e26d8bf8916" providerId="ADAL" clId="{0536FA93-E041-409A-B11C-B3650250CD60}" dt="2023-09-19T07:23:02.371" v="3808" actId="47"/>
        <pc:sldMkLst>
          <pc:docMk/>
          <pc:sldMk cId="1956427705" sldId="298"/>
        </pc:sldMkLst>
        <pc:spChg chg="mod">
          <ac:chgData name="Thubert, Cedric (DB CI) - AF" userId="b1112006-c19e-4933-a5b2-9e26d8bf8916" providerId="ADAL" clId="{0536FA93-E041-409A-B11C-B3650250CD60}" dt="2023-09-18T12:42:52.282" v="3748" actId="20577"/>
          <ac:spMkLst>
            <pc:docMk/>
            <pc:sldMk cId="1956427705" sldId="298"/>
            <ac:spMk id="2" creationId="{F48DFCCE-6A0D-40F1-AA9A-15F46F882541}"/>
          </ac:spMkLst>
        </pc:spChg>
      </pc:sldChg>
      <pc:sldChg chg="addSp delSp modSp mod">
        <pc:chgData name="Thubert, Cedric (DB CI) - AF" userId="b1112006-c19e-4933-a5b2-9e26d8bf8916" providerId="ADAL" clId="{0536FA93-E041-409A-B11C-B3650250CD60}" dt="2023-09-19T07:26:54.478" v="4175" actId="6549"/>
        <pc:sldMkLst>
          <pc:docMk/>
          <pc:sldMk cId="2161587225" sldId="300"/>
        </pc:sldMkLst>
        <pc:spChg chg="add mod">
          <ac:chgData name="Thubert, Cedric (DB CI) - AF" userId="b1112006-c19e-4933-a5b2-9e26d8bf8916" providerId="ADAL" clId="{0536FA93-E041-409A-B11C-B3650250CD60}" dt="2023-09-11T11:32:11.525" v="452" actId="20577"/>
          <ac:spMkLst>
            <pc:docMk/>
            <pc:sldMk cId="2161587225" sldId="300"/>
            <ac:spMk id="3" creationId="{E8982E26-F45A-3CAF-F38E-B50FD3447DEC}"/>
          </ac:spMkLst>
        </pc:spChg>
        <pc:spChg chg="add mod">
          <ac:chgData name="Thubert, Cedric (DB CI) - AF" userId="b1112006-c19e-4933-a5b2-9e26d8bf8916" providerId="ADAL" clId="{0536FA93-E041-409A-B11C-B3650250CD60}" dt="2023-09-11T11:31:08.182" v="413" actId="20577"/>
          <ac:spMkLst>
            <pc:docMk/>
            <pc:sldMk cId="2161587225" sldId="300"/>
            <ac:spMk id="10" creationId="{56A2D3B2-542A-2826-8CB2-185983BF2BF6}"/>
          </ac:spMkLst>
        </pc:spChg>
        <pc:spChg chg="mod">
          <ac:chgData name="Thubert, Cedric (DB CI) - AF" userId="b1112006-c19e-4933-a5b2-9e26d8bf8916" providerId="ADAL" clId="{0536FA93-E041-409A-B11C-B3650250CD60}" dt="2023-09-11T11:32:57.391" v="456" actId="1076"/>
          <ac:spMkLst>
            <pc:docMk/>
            <pc:sldMk cId="2161587225" sldId="300"/>
            <ac:spMk id="15" creationId="{15617CD1-4405-402F-9A38-F500E4F11693}"/>
          </ac:spMkLst>
        </pc:spChg>
        <pc:spChg chg="mod">
          <ac:chgData name="Thubert, Cedric (DB CI) - AF" userId="b1112006-c19e-4933-a5b2-9e26d8bf8916" providerId="ADAL" clId="{0536FA93-E041-409A-B11C-B3650250CD60}" dt="2023-09-19T07:26:54.478" v="4175" actId="6549"/>
          <ac:spMkLst>
            <pc:docMk/>
            <pc:sldMk cId="2161587225" sldId="300"/>
            <ac:spMk id="24" creationId="{0B253CAF-8C25-4A6F-941C-11D32D432FF5}"/>
          </ac:spMkLst>
        </pc:spChg>
        <pc:spChg chg="mod">
          <ac:chgData name="Thubert, Cedric (DB CI) - AF" userId="b1112006-c19e-4933-a5b2-9e26d8bf8916" providerId="ADAL" clId="{0536FA93-E041-409A-B11C-B3650250CD60}" dt="2023-09-11T11:28:46.617" v="378" actId="6549"/>
          <ac:spMkLst>
            <pc:docMk/>
            <pc:sldMk cId="2161587225" sldId="300"/>
            <ac:spMk id="39" creationId="{00000000-0000-0000-0000-000000000000}"/>
          </ac:spMkLst>
        </pc:spChg>
        <pc:spChg chg="mod">
          <ac:chgData name="Thubert, Cedric (DB CI) - AF" userId="b1112006-c19e-4933-a5b2-9e26d8bf8916" providerId="ADAL" clId="{0536FA93-E041-409A-B11C-B3650250CD60}" dt="2023-09-11T11:34:10.714" v="470" actId="20577"/>
          <ac:spMkLst>
            <pc:docMk/>
            <pc:sldMk cId="2161587225" sldId="300"/>
            <ac:spMk id="101" creationId="{00000000-0000-0000-0000-000000000000}"/>
          </ac:spMkLst>
        </pc:spChg>
        <pc:spChg chg="mod">
          <ac:chgData name="Thubert, Cedric (DB CI) - AF" userId="b1112006-c19e-4933-a5b2-9e26d8bf8916" providerId="ADAL" clId="{0536FA93-E041-409A-B11C-B3650250CD60}" dt="2023-09-11T11:31:19.609" v="436" actId="20577"/>
          <ac:spMkLst>
            <pc:docMk/>
            <pc:sldMk cId="2161587225" sldId="300"/>
            <ac:spMk id="102" creationId="{00000000-0000-0000-0000-000000000000}"/>
          </ac:spMkLst>
        </pc:spChg>
        <pc:picChg chg="add mod">
          <ac:chgData name="Thubert, Cedric (DB CI) - AF" userId="b1112006-c19e-4933-a5b2-9e26d8bf8916" providerId="ADAL" clId="{0536FA93-E041-409A-B11C-B3650250CD60}" dt="2023-09-11T11:32:41.682" v="455" actId="1076"/>
          <ac:picMkLst>
            <pc:docMk/>
            <pc:sldMk cId="2161587225" sldId="300"/>
            <ac:picMk id="11" creationId="{05E33D44-30C2-7DFA-0608-4CA36A645FE7}"/>
          </ac:picMkLst>
        </pc:picChg>
        <pc:picChg chg="add mod">
          <ac:chgData name="Thubert, Cedric (DB CI) - AF" userId="b1112006-c19e-4933-a5b2-9e26d8bf8916" providerId="ADAL" clId="{0536FA93-E041-409A-B11C-B3650250CD60}" dt="2023-09-11T11:33:14.008" v="460" actId="1076"/>
          <ac:picMkLst>
            <pc:docMk/>
            <pc:sldMk cId="2161587225" sldId="300"/>
            <ac:picMk id="12" creationId="{81CBEFBC-4BB9-A1D3-D11E-56E1C69361A2}"/>
          </ac:picMkLst>
        </pc:picChg>
        <pc:picChg chg="add mod">
          <ac:chgData name="Thubert, Cedric (DB CI) - AF" userId="b1112006-c19e-4933-a5b2-9e26d8bf8916" providerId="ADAL" clId="{0536FA93-E041-409A-B11C-B3650250CD60}" dt="2023-09-11T11:33:39.756" v="463" actId="1076"/>
          <ac:picMkLst>
            <pc:docMk/>
            <pc:sldMk cId="2161587225" sldId="300"/>
            <ac:picMk id="13" creationId="{364450D3-1F34-5AFF-09A1-FE340B2F5449}"/>
          </ac:picMkLst>
        </pc:picChg>
        <pc:cxnChg chg="del">
          <ac:chgData name="Thubert, Cedric (DB CI) - AF" userId="b1112006-c19e-4933-a5b2-9e26d8bf8916" providerId="ADAL" clId="{0536FA93-E041-409A-B11C-B3650250CD60}" dt="2023-09-15T08:30:16.221" v="2070" actId="478"/>
          <ac:cxnSpMkLst>
            <pc:docMk/>
            <pc:sldMk cId="2161587225" sldId="300"/>
            <ac:cxnSpMk id="16" creationId="{00000000-0000-0000-0000-000000000000}"/>
          </ac:cxnSpMkLst>
        </pc:cxnChg>
      </pc:sldChg>
      <pc:sldChg chg="del">
        <pc:chgData name="Thubert, Cedric (DB CI) - AF" userId="b1112006-c19e-4933-a5b2-9e26d8bf8916" providerId="ADAL" clId="{0536FA93-E041-409A-B11C-B3650250CD60}" dt="2023-09-19T07:23:06.922" v="3813" actId="47"/>
        <pc:sldMkLst>
          <pc:docMk/>
          <pc:sldMk cId="1994346615" sldId="301"/>
        </pc:sldMkLst>
      </pc:sldChg>
      <pc:sldChg chg="modSp del mod">
        <pc:chgData name="Thubert, Cedric (DB CI) - AF" userId="b1112006-c19e-4933-a5b2-9e26d8bf8916" providerId="ADAL" clId="{0536FA93-E041-409A-B11C-B3650250CD60}" dt="2023-09-11T11:34:45.593" v="473" actId="47"/>
        <pc:sldMkLst>
          <pc:docMk/>
          <pc:sldMk cId="3858660463" sldId="302"/>
        </pc:sldMkLst>
        <pc:picChg chg="mod">
          <ac:chgData name="Thubert, Cedric (DB CI) - AF" userId="b1112006-c19e-4933-a5b2-9e26d8bf8916" providerId="ADAL" clId="{0536FA93-E041-409A-B11C-B3650250CD60}" dt="2023-09-08T09:59:05.038" v="324" actId="1076"/>
          <ac:picMkLst>
            <pc:docMk/>
            <pc:sldMk cId="3858660463" sldId="302"/>
            <ac:picMk id="4" creationId="{00000000-0000-0000-0000-000000000000}"/>
          </ac:picMkLst>
        </pc:picChg>
        <pc:picChg chg="mod">
          <ac:chgData name="Thubert, Cedric (DB CI) - AF" userId="b1112006-c19e-4933-a5b2-9e26d8bf8916" providerId="ADAL" clId="{0536FA93-E041-409A-B11C-B3650250CD60}" dt="2023-09-08T09:59:00.377" v="323" actId="1076"/>
          <ac:picMkLst>
            <pc:docMk/>
            <pc:sldMk cId="3858660463" sldId="302"/>
            <ac:picMk id="9" creationId="{00000000-0000-0000-0000-000000000000}"/>
          </ac:picMkLst>
        </pc:picChg>
      </pc:sldChg>
      <pc:sldChg chg="modSp mod">
        <pc:chgData name="Thubert, Cedric (DB CI) - AF" userId="b1112006-c19e-4933-a5b2-9e26d8bf8916" providerId="ADAL" clId="{0536FA93-E041-409A-B11C-B3650250CD60}" dt="2023-09-08T09:55:49.426" v="284" actId="20577"/>
        <pc:sldMkLst>
          <pc:docMk/>
          <pc:sldMk cId="3146323059" sldId="307"/>
        </pc:sldMkLst>
        <pc:spChg chg="mod">
          <ac:chgData name="Thubert, Cedric (DB CI) - AF" userId="b1112006-c19e-4933-a5b2-9e26d8bf8916" providerId="ADAL" clId="{0536FA93-E041-409A-B11C-B3650250CD60}" dt="2023-09-08T09:55:49.426" v="284" actId="20577"/>
          <ac:spMkLst>
            <pc:docMk/>
            <pc:sldMk cId="3146323059" sldId="307"/>
            <ac:spMk id="2" creationId="{D54EFCB6-2C58-4410-9ECF-01ACD84EBA85}"/>
          </ac:spMkLst>
        </pc:spChg>
      </pc:sldChg>
      <pc:sldChg chg="modSp del mod">
        <pc:chgData name="Thubert, Cedric (DB CI) - AF" userId="b1112006-c19e-4933-a5b2-9e26d8bf8916" providerId="ADAL" clId="{0536FA93-E041-409A-B11C-B3650250CD60}" dt="2023-09-19T07:23:04.576" v="3810" actId="47"/>
        <pc:sldMkLst>
          <pc:docMk/>
          <pc:sldMk cId="4110425905" sldId="308"/>
        </pc:sldMkLst>
        <pc:spChg chg="mod">
          <ac:chgData name="Thubert, Cedric (DB CI) - AF" userId="b1112006-c19e-4933-a5b2-9e26d8bf8916" providerId="ADAL" clId="{0536FA93-E041-409A-B11C-B3650250CD60}" dt="2023-09-08T07:55:11.392" v="141" actId="20577"/>
          <ac:spMkLst>
            <pc:docMk/>
            <pc:sldMk cId="4110425905" sldId="308"/>
            <ac:spMk id="24" creationId="{0B253CAF-8C25-4A6F-941C-11D32D432FF5}"/>
          </ac:spMkLst>
        </pc:spChg>
      </pc:sldChg>
      <pc:sldChg chg="del">
        <pc:chgData name="Thubert, Cedric (DB CI) - AF" userId="b1112006-c19e-4933-a5b2-9e26d8bf8916" providerId="ADAL" clId="{0536FA93-E041-409A-B11C-B3650250CD60}" dt="2023-09-19T07:23:05.602" v="3811" actId="47"/>
        <pc:sldMkLst>
          <pc:docMk/>
          <pc:sldMk cId="393179887" sldId="309"/>
        </pc:sldMkLst>
      </pc:sldChg>
      <pc:sldChg chg="del">
        <pc:chgData name="Thubert, Cedric (DB CI) - AF" userId="b1112006-c19e-4933-a5b2-9e26d8bf8916" providerId="ADAL" clId="{0536FA93-E041-409A-B11C-B3650250CD60}" dt="2023-09-19T07:23:06.356" v="3812" actId="47"/>
        <pc:sldMkLst>
          <pc:docMk/>
          <pc:sldMk cId="4227405563" sldId="310"/>
        </pc:sldMkLst>
      </pc:sldChg>
      <pc:sldChg chg="del">
        <pc:chgData name="Thubert, Cedric (DB CI) - AF" userId="b1112006-c19e-4933-a5b2-9e26d8bf8916" providerId="ADAL" clId="{0536FA93-E041-409A-B11C-B3650250CD60}" dt="2023-09-19T07:23:07.606" v="3814" actId="47"/>
        <pc:sldMkLst>
          <pc:docMk/>
          <pc:sldMk cId="303502820" sldId="311"/>
        </pc:sldMkLst>
      </pc:sldChg>
      <pc:sldChg chg="del">
        <pc:chgData name="Thubert, Cedric (DB CI) - AF" userId="b1112006-c19e-4933-a5b2-9e26d8bf8916" providerId="ADAL" clId="{0536FA93-E041-409A-B11C-B3650250CD60}" dt="2023-09-11T11:27:59.073" v="345" actId="47"/>
        <pc:sldMkLst>
          <pc:docMk/>
          <pc:sldMk cId="894297018" sldId="312"/>
        </pc:sldMkLst>
      </pc:sldChg>
      <pc:sldChg chg="del">
        <pc:chgData name="Thubert, Cedric (DB CI) - AF" userId="b1112006-c19e-4933-a5b2-9e26d8bf8916" providerId="ADAL" clId="{0536FA93-E041-409A-B11C-B3650250CD60}" dt="2023-09-11T11:28:00.009" v="346" actId="47"/>
        <pc:sldMkLst>
          <pc:docMk/>
          <pc:sldMk cId="4248933926" sldId="313"/>
        </pc:sldMkLst>
      </pc:sldChg>
      <pc:sldChg chg="del">
        <pc:chgData name="Thubert, Cedric (DB CI) - AF" userId="b1112006-c19e-4933-a5b2-9e26d8bf8916" providerId="ADAL" clId="{0536FA93-E041-409A-B11C-B3650250CD60}" dt="2023-09-11T11:28:01.259" v="347" actId="47"/>
        <pc:sldMkLst>
          <pc:docMk/>
          <pc:sldMk cId="1329228828" sldId="314"/>
        </pc:sldMkLst>
      </pc:sldChg>
      <pc:sldChg chg="modSp mod">
        <pc:chgData name="Thubert, Cedric (DB CI) - AF" userId="b1112006-c19e-4933-a5b2-9e26d8bf8916" providerId="ADAL" clId="{0536FA93-E041-409A-B11C-B3650250CD60}" dt="2023-09-19T07:23:46.573" v="3841" actId="20577"/>
        <pc:sldMkLst>
          <pc:docMk/>
          <pc:sldMk cId="1736332693" sldId="315"/>
        </pc:sldMkLst>
        <pc:spChg chg="mod">
          <ac:chgData name="Thubert, Cedric (DB CI) - AF" userId="b1112006-c19e-4933-a5b2-9e26d8bf8916" providerId="ADAL" clId="{0536FA93-E041-409A-B11C-B3650250CD60}" dt="2023-09-19T07:23:46.573" v="3841" actId="20577"/>
          <ac:spMkLst>
            <pc:docMk/>
            <pc:sldMk cId="1736332693" sldId="315"/>
            <ac:spMk id="2" creationId="{F48DFCCE-6A0D-40F1-AA9A-15F46F882541}"/>
          </ac:spMkLst>
        </pc:spChg>
      </pc:sldChg>
      <pc:sldChg chg="del">
        <pc:chgData name="Thubert, Cedric (DB CI) - AF" userId="b1112006-c19e-4933-a5b2-9e26d8bf8916" providerId="ADAL" clId="{0536FA93-E041-409A-B11C-B3650250CD60}" dt="2023-09-11T11:34:16.450" v="471" actId="47"/>
        <pc:sldMkLst>
          <pc:docMk/>
          <pc:sldMk cId="215051666" sldId="316"/>
        </pc:sldMkLst>
      </pc:sldChg>
      <pc:sldChg chg="del">
        <pc:chgData name="Thubert, Cedric (DB CI) - AF" userId="b1112006-c19e-4933-a5b2-9e26d8bf8916" providerId="ADAL" clId="{0536FA93-E041-409A-B11C-B3650250CD60}" dt="2023-09-11T11:34:42.147" v="472" actId="47"/>
        <pc:sldMkLst>
          <pc:docMk/>
          <pc:sldMk cId="1110841004" sldId="317"/>
        </pc:sldMkLst>
      </pc:sldChg>
      <pc:sldChg chg="modSp add mod">
        <pc:chgData name="Thubert, Cedric (DB CI) - AF" userId="b1112006-c19e-4933-a5b2-9e26d8bf8916" providerId="ADAL" clId="{0536FA93-E041-409A-B11C-B3650250CD60}" dt="2023-09-18T11:50:09.676" v="2867" actId="20577"/>
        <pc:sldMkLst>
          <pc:docMk/>
          <pc:sldMk cId="1269972219" sldId="317"/>
        </pc:sldMkLst>
        <pc:spChg chg="mod">
          <ac:chgData name="Thubert, Cedric (DB CI) - AF" userId="b1112006-c19e-4933-a5b2-9e26d8bf8916" providerId="ADAL" clId="{0536FA93-E041-409A-B11C-B3650250CD60}" dt="2023-09-18T11:50:09.676" v="2867" actId="20577"/>
          <ac:spMkLst>
            <pc:docMk/>
            <pc:sldMk cId="1269972219" sldId="317"/>
            <ac:spMk id="2" creationId="{45083EC2-2B6A-45C6-8C7B-F8287AF818F1}"/>
          </ac:spMkLst>
        </pc:spChg>
      </pc:sldChg>
      <pc:sldChg chg="del">
        <pc:chgData name="Thubert, Cedric (DB CI) - AF" userId="b1112006-c19e-4933-a5b2-9e26d8bf8916" providerId="ADAL" clId="{0536FA93-E041-409A-B11C-B3650250CD60}" dt="2023-09-08T07:56:31.945" v="142" actId="47"/>
        <pc:sldMkLst>
          <pc:docMk/>
          <pc:sldMk cId="3288927062" sldId="318"/>
        </pc:sldMkLst>
      </pc:sldChg>
      <pc:sldChg chg="del">
        <pc:chgData name="Thubert, Cedric (DB CI) - AF" userId="b1112006-c19e-4933-a5b2-9e26d8bf8916" providerId="ADAL" clId="{0536FA93-E041-409A-B11C-B3650250CD60}" dt="2023-09-08T07:56:34.516" v="143" actId="47"/>
        <pc:sldMkLst>
          <pc:docMk/>
          <pc:sldMk cId="1914038329" sldId="320"/>
        </pc:sldMkLst>
      </pc:sldChg>
      <pc:sldChg chg="modSp mod ord">
        <pc:chgData name="Thubert, Cedric (DB CI) - AF" userId="b1112006-c19e-4933-a5b2-9e26d8bf8916" providerId="ADAL" clId="{0536FA93-E041-409A-B11C-B3650250CD60}" dt="2023-09-18T11:45:42.948" v="2859" actId="6549"/>
        <pc:sldMkLst>
          <pc:docMk/>
          <pc:sldMk cId="415996661" sldId="321"/>
        </pc:sldMkLst>
        <pc:spChg chg="mod">
          <ac:chgData name="Thubert, Cedric (DB CI) - AF" userId="b1112006-c19e-4933-a5b2-9e26d8bf8916" providerId="ADAL" clId="{0536FA93-E041-409A-B11C-B3650250CD60}" dt="2023-09-18T11:45:42.948" v="2859" actId="6549"/>
          <ac:spMkLst>
            <pc:docMk/>
            <pc:sldMk cId="415996661" sldId="321"/>
            <ac:spMk id="2" creationId="{F48DFCCE-6A0D-40F1-AA9A-15F46F882541}"/>
          </ac:spMkLst>
        </pc:spChg>
      </pc:sldChg>
      <pc:sldChg chg="del ord">
        <pc:chgData name="Thubert, Cedric (DB CI) - AF" userId="b1112006-c19e-4933-a5b2-9e26d8bf8916" providerId="ADAL" clId="{0536FA93-E041-409A-B11C-B3650250CD60}" dt="2023-09-18T11:45:48.162" v="2860" actId="47"/>
        <pc:sldMkLst>
          <pc:docMk/>
          <pc:sldMk cId="1535481411" sldId="322"/>
        </pc:sldMkLst>
      </pc:sldChg>
      <pc:sldChg chg="del">
        <pc:chgData name="Thubert, Cedric (DB CI) - AF" userId="b1112006-c19e-4933-a5b2-9e26d8bf8916" providerId="ADAL" clId="{0536FA93-E041-409A-B11C-B3650250CD60}" dt="2023-09-08T07:59:14.464" v="152" actId="47"/>
        <pc:sldMkLst>
          <pc:docMk/>
          <pc:sldMk cId="1070297692" sldId="323"/>
        </pc:sldMkLst>
      </pc:sldChg>
      <pc:sldChg chg="del ord">
        <pc:chgData name="Thubert, Cedric (DB CI) - AF" userId="b1112006-c19e-4933-a5b2-9e26d8bf8916" providerId="ADAL" clId="{0536FA93-E041-409A-B11C-B3650250CD60}" dt="2023-09-08T09:59:14.869" v="325" actId="47"/>
        <pc:sldMkLst>
          <pc:docMk/>
          <pc:sldMk cId="981445919" sldId="324"/>
        </pc:sldMkLst>
      </pc:sldChg>
      <pc:sldChg chg="del">
        <pc:chgData name="Thubert, Cedric (DB CI) - AF" userId="b1112006-c19e-4933-a5b2-9e26d8bf8916" providerId="ADAL" clId="{0536FA93-E041-409A-B11C-B3650250CD60}" dt="2023-09-08T07:59:16.209" v="153" actId="47"/>
        <pc:sldMkLst>
          <pc:docMk/>
          <pc:sldMk cId="2492998436" sldId="325"/>
        </pc:sldMkLst>
      </pc:sldChg>
      <pc:sldChg chg="del">
        <pc:chgData name="Thubert, Cedric (DB CI) - AF" userId="b1112006-c19e-4933-a5b2-9e26d8bf8916" providerId="ADAL" clId="{0536FA93-E041-409A-B11C-B3650250CD60}" dt="2023-09-08T07:59:18.374" v="155" actId="47"/>
        <pc:sldMkLst>
          <pc:docMk/>
          <pc:sldMk cId="211134359" sldId="326"/>
        </pc:sldMkLst>
      </pc:sldChg>
      <pc:sldChg chg="del">
        <pc:chgData name="Thubert, Cedric (DB CI) - AF" userId="b1112006-c19e-4933-a5b2-9e26d8bf8916" providerId="ADAL" clId="{0536FA93-E041-409A-B11C-B3650250CD60}" dt="2023-09-08T07:59:20.974" v="156" actId="47"/>
        <pc:sldMkLst>
          <pc:docMk/>
          <pc:sldMk cId="3507150003" sldId="327"/>
        </pc:sldMkLst>
      </pc:sldChg>
      <pc:sldChg chg="del">
        <pc:chgData name="Thubert, Cedric (DB CI) - AF" userId="b1112006-c19e-4933-a5b2-9e26d8bf8916" providerId="ADAL" clId="{0536FA93-E041-409A-B11C-B3650250CD60}" dt="2023-09-08T07:59:24.458" v="158" actId="47"/>
        <pc:sldMkLst>
          <pc:docMk/>
          <pc:sldMk cId="2257869847" sldId="328"/>
        </pc:sldMkLst>
      </pc:sldChg>
      <pc:sldChg chg="del">
        <pc:chgData name="Thubert, Cedric (DB CI) - AF" userId="b1112006-c19e-4933-a5b2-9e26d8bf8916" providerId="ADAL" clId="{0536FA93-E041-409A-B11C-B3650250CD60}" dt="2023-09-08T07:59:25.774" v="159" actId="47"/>
        <pc:sldMkLst>
          <pc:docMk/>
          <pc:sldMk cId="963892646" sldId="329"/>
        </pc:sldMkLst>
      </pc:sldChg>
      <pc:sldChg chg="del">
        <pc:chgData name="Thubert, Cedric (DB CI) - AF" userId="b1112006-c19e-4933-a5b2-9e26d8bf8916" providerId="ADAL" clId="{0536FA93-E041-409A-B11C-B3650250CD60}" dt="2023-09-08T07:59:27.382" v="160" actId="47"/>
        <pc:sldMkLst>
          <pc:docMk/>
          <pc:sldMk cId="1085644687" sldId="330"/>
        </pc:sldMkLst>
      </pc:sldChg>
      <pc:sldChg chg="del">
        <pc:chgData name="Thubert, Cedric (DB CI) - AF" userId="b1112006-c19e-4933-a5b2-9e26d8bf8916" providerId="ADAL" clId="{0536FA93-E041-409A-B11C-B3650250CD60}" dt="2023-09-08T07:59:28.307" v="161" actId="47"/>
        <pc:sldMkLst>
          <pc:docMk/>
          <pc:sldMk cId="2146569491" sldId="331"/>
        </pc:sldMkLst>
      </pc:sldChg>
      <pc:sldChg chg="del">
        <pc:chgData name="Thubert, Cedric (DB CI) - AF" userId="b1112006-c19e-4933-a5b2-9e26d8bf8916" providerId="ADAL" clId="{0536FA93-E041-409A-B11C-B3650250CD60}" dt="2023-09-08T07:59:36.589" v="164" actId="47"/>
        <pc:sldMkLst>
          <pc:docMk/>
          <pc:sldMk cId="2472675230" sldId="332"/>
        </pc:sldMkLst>
      </pc:sldChg>
      <pc:sldChg chg="del">
        <pc:chgData name="Thubert, Cedric (DB CI) - AF" userId="b1112006-c19e-4933-a5b2-9e26d8bf8916" providerId="ADAL" clId="{0536FA93-E041-409A-B11C-B3650250CD60}" dt="2023-09-08T07:59:37.454" v="165" actId="47"/>
        <pc:sldMkLst>
          <pc:docMk/>
          <pc:sldMk cId="1711664310" sldId="333"/>
        </pc:sldMkLst>
      </pc:sldChg>
      <pc:sldChg chg="del">
        <pc:chgData name="Thubert, Cedric (DB CI) - AF" userId="b1112006-c19e-4933-a5b2-9e26d8bf8916" providerId="ADAL" clId="{0536FA93-E041-409A-B11C-B3650250CD60}" dt="2023-09-08T07:59:38.719" v="166" actId="47"/>
        <pc:sldMkLst>
          <pc:docMk/>
          <pc:sldMk cId="3973128157" sldId="334"/>
        </pc:sldMkLst>
      </pc:sldChg>
      <pc:sldChg chg="modSp mod">
        <pc:chgData name="Thubert, Cedric (DB CI) - AF" userId="b1112006-c19e-4933-a5b2-9e26d8bf8916" providerId="ADAL" clId="{0536FA93-E041-409A-B11C-B3650250CD60}" dt="2023-09-18T09:38:31.162" v="2583" actId="20577"/>
        <pc:sldMkLst>
          <pc:docMk/>
          <pc:sldMk cId="1992299052" sldId="335"/>
        </pc:sldMkLst>
        <pc:spChg chg="mod">
          <ac:chgData name="Thubert, Cedric (DB CI) - AF" userId="b1112006-c19e-4933-a5b2-9e26d8bf8916" providerId="ADAL" clId="{0536FA93-E041-409A-B11C-B3650250CD60}" dt="2023-09-18T09:38:31.162" v="2583" actId="20577"/>
          <ac:spMkLst>
            <pc:docMk/>
            <pc:sldMk cId="1992299052" sldId="335"/>
            <ac:spMk id="2" creationId="{F48DFCCE-6A0D-40F1-AA9A-15F46F882541}"/>
          </ac:spMkLst>
        </pc:spChg>
      </pc:sldChg>
      <pc:sldChg chg="modSp del mod ord">
        <pc:chgData name="Thubert, Cedric (DB CI) - AF" userId="b1112006-c19e-4933-a5b2-9e26d8bf8916" providerId="ADAL" clId="{0536FA93-E041-409A-B11C-B3650250CD60}" dt="2023-09-11T11:35:01.632" v="475" actId="47"/>
        <pc:sldMkLst>
          <pc:docMk/>
          <pc:sldMk cId="1634297460" sldId="351"/>
        </pc:sldMkLst>
        <pc:spChg chg="mod">
          <ac:chgData name="Thubert, Cedric (DB CI) - AF" userId="b1112006-c19e-4933-a5b2-9e26d8bf8916" providerId="ADAL" clId="{0536FA93-E041-409A-B11C-B3650250CD60}" dt="2023-09-08T10:00:16.027" v="342" actId="6549"/>
          <ac:spMkLst>
            <pc:docMk/>
            <pc:sldMk cId="1634297460" sldId="351"/>
            <ac:spMk id="6" creationId="{B23F434A-FE72-48C1-8697-BD35533C4C59}"/>
          </ac:spMkLst>
        </pc:spChg>
        <pc:spChg chg="mod">
          <ac:chgData name="Thubert, Cedric (DB CI) - AF" userId="b1112006-c19e-4933-a5b2-9e26d8bf8916" providerId="ADAL" clId="{0536FA93-E041-409A-B11C-B3650250CD60}" dt="2023-09-08T10:01:49.586" v="344" actId="20577"/>
          <ac:spMkLst>
            <pc:docMk/>
            <pc:sldMk cId="1634297460" sldId="351"/>
            <ac:spMk id="7" creationId="{00000000-0000-0000-0000-000000000000}"/>
          </ac:spMkLst>
        </pc:spChg>
      </pc:sldChg>
      <pc:sldChg chg="del">
        <pc:chgData name="Thubert, Cedric (DB CI) - AF" userId="b1112006-c19e-4933-a5b2-9e26d8bf8916" providerId="ADAL" clId="{0536FA93-E041-409A-B11C-B3650250CD60}" dt="2023-09-08T07:59:34.628" v="163" actId="47"/>
        <pc:sldMkLst>
          <pc:docMk/>
          <pc:sldMk cId="3573825735" sldId="352"/>
        </pc:sldMkLst>
      </pc:sldChg>
      <pc:sldChg chg="del">
        <pc:chgData name="Thubert, Cedric (DB CI) - AF" userId="b1112006-c19e-4933-a5b2-9e26d8bf8916" providerId="ADAL" clId="{0536FA93-E041-409A-B11C-B3650250CD60}" dt="2023-09-08T07:59:43.009" v="168" actId="47"/>
        <pc:sldMkLst>
          <pc:docMk/>
          <pc:sldMk cId="2019425659" sldId="353"/>
        </pc:sldMkLst>
      </pc:sldChg>
      <pc:sldChg chg="del">
        <pc:chgData name="Thubert, Cedric (DB CI) - AF" userId="b1112006-c19e-4933-a5b2-9e26d8bf8916" providerId="ADAL" clId="{0536FA93-E041-409A-B11C-B3650250CD60}" dt="2023-09-08T07:59:09.883" v="150" actId="47"/>
        <pc:sldMkLst>
          <pc:docMk/>
          <pc:sldMk cId="2819621891" sldId="354"/>
        </pc:sldMkLst>
      </pc:sldChg>
      <pc:sldChg chg="del">
        <pc:chgData name="Thubert, Cedric (DB CI) - AF" userId="b1112006-c19e-4933-a5b2-9e26d8bf8916" providerId="ADAL" clId="{0536FA93-E041-409A-B11C-B3650250CD60}" dt="2023-09-08T07:59:11.979" v="151" actId="47"/>
        <pc:sldMkLst>
          <pc:docMk/>
          <pc:sldMk cId="378632116" sldId="355"/>
        </pc:sldMkLst>
      </pc:sldChg>
      <pc:sldChg chg="del">
        <pc:chgData name="Thubert, Cedric (DB CI) - AF" userId="b1112006-c19e-4933-a5b2-9e26d8bf8916" providerId="ADAL" clId="{0536FA93-E041-409A-B11C-B3650250CD60}" dt="2023-09-08T07:59:17.254" v="154" actId="47"/>
        <pc:sldMkLst>
          <pc:docMk/>
          <pc:sldMk cId="2548946720" sldId="356"/>
        </pc:sldMkLst>
      </pc:sldChg>
      <pc:sldChg chg="del">
        <pc:chgData name="Thubert, Cedric (DB CI) - AF" userId="b1112006-c19e-4933-a5b2-9e26d8bf8916" providerId="ADAL" clId="{0536FA93-E041-409A-B11C-B3650250CD60}" dt="2023-09-08T07:59:45.176" v="170" actId="47"/>
        <pc:sldMkLst>
          <pc:docMk/>
          <pc:sldMk cId="3905350285" sldId="357"/>
        </pc:sldMkLst>
      </pc:sldChg>
      <pc:sldChg chg="del">
        <pc:chgData name="Thubert, Cedric (DB CI) - AF" userId="b1112006-c19e-4933-a5b2-9e26d8bf8916" providerId="ADAL" clId="{0536FA93-E041-409A-B11C-B3650250CD60}" dt="2023-09-08T07:59:45.967" v="171" actId="47"/>
        <pc:sldMkLst>
          <pc:docMk/>
          <pc:sldMk cId="2003498671" sldId="358"/>
        </pc:sldMkLst>
      </pc:sldChg>
      <pc:sldChg chg="del">
        <pc:chgData name="Thubert, Cedric (DB CI) - AF" userId="b1112006-c19e-4933-a5b2-9e26d8bf8916" providerId="ADAL" clId="{0536FA93-E041-409A-B11C-B3650250CD60}" dt="2023-09-08T07:59:47.586" v="172" actId="47"/>
        <pc:sldMkLst>
          <pc:docMk/>
          <pc:sldMk cId="997925548" sldId="359"/>
        </pc:sldMkLst>
      </pc:sldChg>
      <pc:sldChg chg="modSp del mod">
        <pc:chgData name="Thubert, Cedric (DB CI) - AF" userId="b1112006-c19e-4933-a5b2-9e26d8bf8916" providerId="ADAL" clId="{0536FA93-E041-409A-B11C-B3650250CD60}" dt="2023-09-18T11:55:07.232" v="3374" actId="2696"/>
        <pc:sldMkLst>
          <pc:docMk/>
          <pc:sldMk cId="3149175643" sldId="360"/>
        </pc:sldMkLst>
        <pc:spChg chg="mod">
          <ac:chgData name="Thubert, Cedric (DB CI) - AF" userId="b1112006-c19e-4933-a5b2-9e26d8bf8916" providerId="ADAL" clId="{0536FA93-E041-409A-B11C-B3650250CD60}" dt="2023-09-15T08:31:53.970" v="2083" actId="20577"/>
          <ac:spMkLst>
            <pc:docMk/>
            <pc:sldMk cId="3149175643" sldId="360"/>
            <ac:spMk id="7" creationId="{00000000-0000-0000-0000-000000000000}"/>
          </ac:spMkLst>
        </pc:spChg>
      </pc:sldChg>
      <pc:sldChg chg="del">
        <pc:chgData name="Thubert, Cedric (DB CI) - AF" userId="b1112006-c19e-4933-a5b2-9e26d8bf8916" providerId="ADAL" clId="{0536FA93-E041-409A-B11C-B3650250CD60}" dt="2023-09-18T11:55:15.861" v="3375" actId="2696"/>
        <pc:sldMkLst>
          <pc:docMk/>
          <pc:sldMk cId="2416340803" sldId="361"/>
        </pc:sldMkLst>
      </pc:sldChg>
      <pc:sldChg chg="del">
        <pc:chgData name="Thubert, Cedric (DB CI) - AF" userId="b1112006-c19e-4933-a5b2-9e26d8bf8916" providerId="ADAL" clId="{0536FA93-E041-409A-B11C-B3650250CD60}" dt="2023-09-08T09:54:56.748" v="229" actId="47"/>
        <pc:sldMkLst>
          <pc:docMk/>
          <pc:sldMk cId="1503517455" sldId="363"/>
        </pc:sldMkLst>
      </pc:sldChg>
      <pc:sldChg chg="del">
        <pc:chgData name="Thubert, Cedric (DB CI) - AF" userId="b1112006-c19e-4933-a5b2-9e26d8bf8916" providerId="ADAL" clId="{0536FA93-E041-409A-B11C-B3650250CD60}" dt="2023-09-08T09:55:06.514" v="234" actId="47"/>
        <pc:sldMkLst>
          <pc:docMk/>
          <pc:sldMk cId="2603344527" sldId="364"/>
        </pc:sldMkLst>
      </pc:sldChg>
      <pc:sldChg chg="del">
        <pc:chgData name="Thubert, Cedric (DB CI) - AF" userId="b1112006-c19e-4933-a5b2-9e26d8bf8916" providerId="ADAL" clId="{0536FA93-E041-409A-B11C-B3650250CD60}" dt="2023-09-08T09:55:08.117" v="235" actId="47"/>
        <pc:sldMkLst>
          <pc:docMk/>
          <pc:sldMk cId="1872315220" sldId="365"/>
        </pc:sldMkLst>
      </pc:sldChg>
      <pc:sldChg chg="del">
        <pc:chgData name="Thubert, Cedric (DB CI) - AF" userId="b1112006-c19e-4933-a5b2-9e26d8bf8916" providerId="ADAL" clId="{0536FA93-E041-409A-B11C-B3650250CD60}" dt="2023-09-08T09:54:59.502" v="230" actId="47"/>
        <pc:sldMkLst>
          <pc:docMk/>
          <pc:sldMk cId="590442944" sldId="366"/>
        </pc:sldMkLst>
      </pc:sldChg>
      <pc:sldChg chg="del">
        <pc:chgData name="Thubert, Cedric (DB CI) - AF" userId="b1112006-c19e-4933-a5b2-9e26d8bf8916" providerId="ADAL" clId="{0536FA93-E041-409A-B11C-B3650250CD60}" dt="2023-09-08T09:55:00.829" v="231" actId="47"/>
        <pc:sldMkLst>
          <pc:docMk/>
          <pc:sldMk cId="117687810" sldId="367"/>
        </pc:sldMkLst>
      </pc:sldChg>
      <pc:sldChg chg="del">
        <pc:chgData name="Thubert, Cedric (DB CI) - AF" userId="b1112006-c19e-4933-a5b2-9e26d8bf8916" providerId="ADAL" clId="{0536FA93-E041-409A-B11C-B3650250CD60}" dt="2023-09-08T09:55:02.839" v="232" actId="47"/>
        <pc:sldMkLst>
          <pc:docMk/>
          <pc:sldMk cId="2886650243" sldId="368"/>
        </pc:sldMkLst>
      </pc:sldChg>
      <pc:sldChg chg="del">
        <pc:chgData name="Thubert, Cedric (DB CI) - AF" userId="b1112006-c19e-4933-a5b2-9e26d8bf8916" providerId="ADAL" clId="{0536FA93-E041-409A-B11C-B3650250CD60}" dt="2023-09-08T09:55:04.682" v="233" actId="47"/>
        <pc:sldMkLst>
          <pc:docMk/>
          <pc:sldMk cId="466040570" sldId="369"/>
        </pc:sldMkLst>
      </pc:sldChg>
      <pc:sldChg chg="del">
        <pc:chgData name="Thubert, Cedric (DB CI) - AF" userId="b1112006-c19e-4933-a5b2-9e26d8bf8916" providerId="ADAL" clId="{0536FA93-E041-409A-B11C-B3650250CD60}" dt="2023-09-08T09:54:54.106" v="228" actId="47"/>
        <pc:sldMkLst>
          <pc:docMk/>
          <pc:sldMk cId="1027131375" sldId="370"/>
        </pc:sldMkLst>
      </pc:sldChg>
      <pc:sldChg chg="del">
        <pc:chgData name="Thubert, Cedric (DB CI) - AF" userId="b1112006-c19e-4933-a5b2-9e26d8bf8916" providerId="ADAL" clId="{0536FA93-E041-409A-B11C-B3650250CD60}" dt="2023-09-08T07:59:40.257" v="167" actId="47"/>
        <pc:sldMkLst>
          <pc:docMk/>
          <pc:sldMk cId="1263009672" sldId="371"/>
        </pc:sldMkLst>
      </pc:sldChg>
      <pc:sldChg chg="del">
        <pc:chgData name="Thubert, Cedric (DB CI) - AF" userId="b1112006-c19e-4933-a5b2-9e26d8bf8916" providerId="ADAL" clId="{0536FA93-E041-409A-B11C-B3650250CD60}" dt="2023-09-08T07:59:32.346" v="162" actId="47"/>
        <pc:sldMkLst>
          <pc:docMk/>
          <pc:sldMk cId="682392558" sldId="372"/>
        </pc:sldMkLst>
      </pc:sldChg>
      <pc:sldChg chg="del">
        <pc:chgData name="Thubert, Cedric (DB CI) - AF" userId="b1112006-c19e-4933-a5b2-9e26d8bf8916" providerId="ADAL" clId="{0536FA93-E041-409A-B11C-B3650250CD60}" dt="2023-09-08T07:59:44.342" v="169" actId="47"/>
        <pc:sldMkLst>
          <pc:docMk/>
          <pc:sldMk cId="3538053969" sldId="373"/>
        </pc:sldMkLst>
      </pc:sldChg>
      <pc:sldChg chg="del">
        <pc:chgData name="Thubert, Cedric (DB CI) - AF" userId="b1112006-c19e-4933-a5b2-9e26d8bf8916" providerId="ADAL" clId="{0536FA93-E041-409A-B11C-B3650250CD60}" dt="2023-09-08T07:59:22.322" v="157" actId="47"/>
        <pc:sldMkLst>
          <pc:docMk/>
          <pc:sldMk cId="2086541625" sldId="374"/>
        </pc:sldMkLst>
      </pc:sldChg>
      <pc:sldChg chg="modSp del mod">
        <pc:chgData name="Thubert, Cedric (DB CI) - AF" userId="b1112006-c19e-4933-a5b2-9e26d8bf8916" providerId="ADAL" clId="{0536FA93-E041-409A-B11C-B3650250CD60}" dt="2023-09-11T11:35:00.131" v="474" actId="47"/>
        <pc:sldMkLst>
          <pc:docMk/>
          <pc:sldMk cId="3553125117" sldId="375"/>
        </pc:sldMkLst>
        <pc:spChg chg="mod">
          <ac:chgData name="Thubert, Cedric (DB CI) - AF" userId="b1112006-c19e-4933-a5b2-9e26d8bf8916" providerId="ADAL" clId="{0536FA93-E041-409A-B11C-B3650250CD60}" dt="2023-09-08T09:57:07.241" v="319" actId="255"/>
          <ac:spMkLst>
            <pc:docMk/>
            <pc:sldMk cId="3553125117" sldId="375"/>
            <ac:spMk id="2" creationId="{00000000-0000-0000-0000-000000000000}"/>
          </ac:spMkLst>
        </pc:spChg>
      </pc:sldChg>
      <pc:sldChg chg="del">
        <pc:chgData name="Thubert, Cedric (DB CI) - AF" userId="b1112006-c19e-4933-a5b2-9e26d8bf8916" providerId="ADAL" clId="{0536FA93-E041-409A-B11C-B3650250CD60}" dt="2023-09-08T09:55:12.040" v="236" actId="47"/>
        <pc:sldMkLst>
          <pc:docMk/>
          <pc:sldMk cId="3024987996" sldId="376"/>
        </pc:sldMkLst>
      </pc:sldChg>
      <pc:sldChg chg="modSp add del mod">
        <pc:chgData name="Thubert, Cedric (DB CI) - AF" userId="b1112006-c19e-4933-a5b2-9e26d8bf8916" providerId="ADAL" clId="{0536FA93-E041-409A-B11C-B3650250CD60}" dt="2023-09-11T11:36:30.949" v="548" actId="47"/>
        <pc:sldMkLst>
          <pc:docMk/>
          <pc:sldMk cId="3495856725" sldId="376"/>
        </pc:sldMkLst>
        <pc:spChg chg="mod">
          <ac:chgData name="Thubert, Cedric (DB CI) - AF" userId="b1112006-c19e-4933-a5b2-9e26d8bf8916" providerId="ADAL" clId="{0536FA93-E041-409A-B11C-B3650250CD60}" dt="2023-09-11T11:35:19.868" v="502" actId="20577"/>
          <ac:spMkLst>
            <pc:docMk/>
            <pc:sldMk cId="3495856725" sldId="376"/>
            <ac:spMk id="2" creationId="{00000000-0000-0000-0000-000000000000}"/>
          </ac:spMkLst>
        </pc:spChg>
      </pc:sldChg>
      <pc:sldChg chg="modSp add mod">
        <pc:chgData name="Thubert, Cedric (DB CI) - AF" userId="b1112006-c19e-4933-a5b2-9e26d8bf8916" providerId="ADAL" clId="{0536FA93-E041-409A-B11C-B3650250CD60}" dt="2023-09-18T11:55:51.263" v="3406" actId="20577"/>
        <pc:sldMkLst>
          <pc:docMk/>
          <pc:sldMk cId="1686138438" sldId="377"/>
        </pc:sldMkLst>
        <pc:spChg chg="mod">
          <ac:chgData name="Thubert, Cedric (DB CI) - AF" userId="b1112006-c19e-4933-a5b2-9e26d8bf8916" providerId="ADAL" clId="{0536FA93-E041-409A-B11C-B3650250CD60}" dt="2023-09-18T09:39:06.514" v="2650" actId="20577"/>
          <ac:spMkLst>
            <pc:docMk/>
            <pc:sldMk cId="1686138438" sldId="377"/>
            <ac:spMk id="6" creationId="{B23F434A-FE72-48C1-8697-BD35533C4C59}"/>
          </ac:spMkLst>
        </pc:spChg>
        <pc:spChg chg="mod">
          <ac:chgData name="Thubert, Cedric (DB CI) - AF" userId="b1112006-c19e-4933-a5b2-9e26d8bf8916" providerId="ADAL" clId="{0536FA93-E041-409A-B11C-B3650250CD60}" dt="2023-09-18T11:55:51.263" v="3406" actId="20577"/>
          <ac:spMkLst>
            <pc:docMk/>
            <pc:sldMk cId="1686138438" sldId="377"/>
            <ac:spMk id="7" creationId="{00000000-0000-0000-0000-000000000000}"/>
          </ac:spMkLst>
        </pc:spChg>
      </pc:sldChg>
      <pc:sldChg chg="del">
        <pc:chgData name="Thubert, Cedric (DB CI) - AF" userId="b1112006-c19e-4933-a5b2-9e26d8bf8916" providerId="ADAL" clId="{0536FA93-E041-409A-B11C-B3650250CD60}" dt="2023-09-08T09:55:15.357" v="237" actId="47"/>
        <pc:sldMkLst>
          <pc:docMk/>
          <pc:sldMk cId="3925874062" sldId="377"/>
        </pc:sldMkLst>
      </pc:sldChg>
      <pc:sldChg chg="modSp add mod ord">
        <pc:chgData name="Thubert, Cedric (DB CI) - AF" userId="b1112006-c19e-4933-a5b2-9e26d8bf8916" providerId="ADAL" clId="{0536FA93-E041-409A-B11C-B3650250CD60}" dt="2023-09-11T11:37:11.810" v="614" actId="6549"/>
        <pc:sldMkLst>
          <pc:docMk/>
          <pc:sldMk cId="1391970360" sldId="378"/>
        </pc:sldMkLst>
        <pc:spChg chg="mod">
          <ac:chgData name="Thubert, Cedric (DB CI) - AF" userId="b1112006-c19e-4933-a5b2-9e26d8bf8916" providerId="ADAL" clId="{0536FA93-E041-409A-B11C-B3650250CD60}" dt="2023-09-11T11:37:11.810" v="614" actId="6549"/>
          <ac:spMkLst>
            <pc:docMk/>
            <pc:sldMk cId="1391970360" sldId="378"/>
            <ac:spMk id="2" creationId="{F48DFCCE-6A0D-40F1-AA9A-15F46F882541}"/>
          </ac:spMkLst>
        </pc:spChg>
      </pc:sldChg>
      <pc:sldChg chg="del">
        <pc:chgData name="Thubert, Cedric (DB CI) - AF" userId="b1112006-c19e-4933-a5b2-9e26d8bf8916" providerId="ADAL" clId="{0536FA93-E041-409A-B11C-B3650250CD60}" dt="2023-09-08T09:55:19.537" v="240" actId="47"/>
        <pc:sldMkLst>
          <pc:docMk/>
          <pc:sldMk cId="3995614579" sldId="378"/>
        </pc:sldMkLst>
      </pc:sldChg>
      <pc:sldChg chg="del">
        <pc:chgData name="Thubert, Cedric (DB CI) - AF" userId="b1112006-c19e-4933-a5b2-9e26d8bf8916" providerId="ADAL" clId="{0536FA93-E041-409A-B11C-B3650250CD60}" dt="2023-09-08T09:55:20.773" v="241" actId="47"/>
        <pc:sldMkLst>
          <pc:docMk/>
          <pc:sldMk cId="3118710294" sldId="379"/>
        </pc:sldMkLst>
      </pc:sldChg>
      <pc:sldChg chg="modSp add mod ord">
        <pc:chgData name="Thubert, Cedric (DB CI) - AF" userId="b1112006-c19e-4933-a5b2-9e26d8bf8916" providerId="ADAL" clId="{0536FA93-E041-409A-B11C-B3650250CD60}" dt="2023-09-18T11:56:24.872" v="3470" actId="20577"/>
        <pc:sldMkLst>
          <pc:docMk/>
          <pc:sldMk cId="3637649495" sldId="379"/>
        </pc:sldMkLst>
        <pc:spChg chg="mod">
          <ac:chgData name="Thubert, Cedric (DB CI) - AF" userId="b1112006-c19e-4933-a5b2-9e26d8bf8916" providerId="ADAL" clId="{0536FA93-E041-409A-B11C-B3650250CD60}" dt="2023-09-18T11:56:02.254" v="3433" actId="6549"/>
          <ac:spMkLst>
            <pc:docMk/>
            <pc:sldMk cId="3637649495" sldId="379"/>
            <ac:spMk id="6" creationId="{B23F434A-FE72-48C1-8697-BD35533C4C59}"/>
          </ac:spMkLst>
        </pc:spChg>
        <pc:spChg chg="mod">
          <ac:chgData name="Thubert, Cedric (DB CI) - AF" userId="b1112006-c19e-4933-a5b2-9e26d8bf8916" providerId="ADAL" clId="{0536FA93-E041-409A-B11C-B3650250CD60}" dt="2023-09-18T11:56:24.872" v="3470" actId="20577"/>
          <ac:spMkLst>
            <pc:docMk/>
            <pc:sldMk cId="3637649495" sldId="379"/>
            <ac:spMk id="7" creationId="{00000000-0000-0000-0000-000000000000}"/>
          </ac:spMkLst>
        </pc:spChg>
      </pc:sldChg>
      <pc:sldChg chg="new del">
        <pc:chgData name="Thubert, Cedric (DB CI) - AF" userId="b1112006-c19e-4933-a5b2-9e26d8bf8916" providerId="ADAL" clId="{0536FA93-E041-409A-B11C-B3650250CD60}" dt="2023-09-11T11:44:46.914" v="1334" actId="47"/>
        <pc:sldMkLst>
          <pc:docMk/>
          <pc:sldMk cId="226693641" sldId="380"/>
        </pc:sldMkLst>
      </pc:sldChg>
      <pc:sldChg chg="modSp add mod">
        <pc:chgData name="Thubert, Cedric (DB CI) - AF" userId="b1112006-c19e-4933-a5b2-9e26d8bf8916" providerId="ADAL" clId="{0536FA93-E041-409A-B11C-B3650250CD60}" dt="2023-09-19T08:45:14.335" v="4434" actId="20577"/>
        <pc:sldMkLst>
          <pc:docMk/>
          <pc:sldMk cId="2075707911" sldId="380"/>
        </pc:sldMkLst>
        <pc:spChg chg="mod">
          <ac:chgData name="Thubert, Cedric (DB CI) - AF" userId="b1112006-c19e-4933-a5b2-9e26d8bf8916" providerId="ADAL" clId="{0536FA93-E041-409A-B11C-B3650250CD60}" dt="2023-09-11T11:45:24.719" v="1358" actId="20577"/>
          <ac:spMkLst>
            <pc:docMk/>
            <pc:sldMk cId="2075707911" sldId="380"/>
            <ac:spMk id="6" creationId="{B23F434A-FE72-48C1-8697-BD35533C4C59}"/>
          </ac:spMkLst>
        </pc:spChg>
        <pc:spChg chg="mod">
          <ac:chgData name="Thubert, Cedric (DB CI) - AF" userId="b1112006-c19e-4933-a5b2-9e26d8bf8916" providerId="ADAL" clId="{0536FA93-E041-409A-B11C-B3650250CD60}" dt="2023-09-19T08:45:14.335" v="4434" actId="20577"/>
          <ac:spMkLst>
            <pc:docMk/>
            <pc:sldMk cId="2075707911" sldId="380"/>
            <ac:spMk id="7" creationId="{00000000-0000-0000-0000-000000000000}"/>
          </ac:spMkLst>
        </pc:spChg>
      </pc:sldChg>
      <pc:sldChg chg="del">
        <pc:chgData name="Thubert, Cedric (DB CI) - AF" userId="b1112006-c19e-4933-a5b2-9e26d8bf8916" providerId="ADAL" clId="{0536FA93-E041-409A-B11C-B3650250CD60}" dt="2023-09-08T09:55:22.613" v="242" actId="47"/>
        <pc:sldMkLst>
          <pc:docMk/>
          <pc:sldMk cId="2219728001" sldId="380"/>
        </pc:sldMkLst>
      </pc:sldChg>
      <pc:sldChg chg="modSp add mod">
        <pc:chgData name="Thubert, Cedric (DB CI) - AF" userId="b1112006-c19e-4933-a5b2-9e26d8bf8916" providerId="ADAL" clId="{0536FA93-E041-409A-B11C-B3650250CD60}" dt="2023-09-19T08:48:14.423" v="4700" actId="20577"/>
        <pc:sldMkLst>
          <pc:docMk/>
          <pc:sldMk cId="418634870" sldId="381"/>
        </pc:sldMkLst>
        <pc:spChg chg="mod">
          <ac:chgData name="Thubert, Cedric (DB CI) - AF" userId="b1112006-c19e-4933-a5b2-9e26d8bf8916" providerId="ADAL" clId="{0536FA93-E041-409A-B11C-B3650250CD60}" dt="2023-09-11T11:47:45.321" v="1572" actId="20577"/>
          <ac:spMkLst>
            <pc:docMk/>
            <pc:sldMk cId="418634870" sldId="381"/>
            <ac:spMk id="6" creationId="{B23F434A-FE72-48C1-8697-BD35533C4C59}"/>
          </ac:spMkLst>
        </pc:spChg>
        <pc:spChg chg="mod">
          <ac:chgData name="Thubert, Cedric (DB CI) - AF" userId="b1112006-c19e-4933-a5b2-9e26d8bf8916" providerId="ADAL" clId="{0536FA93-E041-409A-B11C-B3650250CD60}" dt="2023-09-19T08:48:14.423" v="4700" actId="20577"/>
          <ac:spMkLst>
            <pc:docMk/>
            <pc:sldMk cId="418634870" sldId="381"/>
            <ac:spMk id="7" creationId="{00000000-0000-0000-0000-000000000000}"/>
          </ac:spMkLst>
        </pc:spChg>
      </pc:sldChg>
      <pc:sldChg chg="del">
        <pc:chgData name="Thubert, Cedric (DB CI) - AF" userId="b1112006-c19e-4933-a5b2-9e26d8bf8916" providerId="ADAL" clId="{0536FA93-E041-409A-B11C-B3650250CD60}" dt="2023-09-08T09:55:16.887" v="238" actId="47"/>
        <pc:sldMkLst>
          <pc:docMk/>
          <pc:sldMk cId="673631529" sldId="381"/>
        </pc:sldMkLst>
      </pc:sldChg>
      <pc:sldChg chg="del">
        <pc:chgData name="Thubert, Cedric (DB CI) - AF" userId="b1112006-c19e-4933-a5b2-9e26d8bf8916" providerId="ADAL" clId="{0536FA93-E041-409A-B11C-B3650250CD60}" dt="2023-09-08T09:55:17.888" v="239" actId="47"/>
        <pc:sldMkLst>
          <pc:docMk/>
          <pc:sldMk cId="1335417312" sldId="382"/>
        </pc:sldMkLst>
      </pc:sldChg>
      <pc:sldChg chg="modSp add mod">
        <pc:chgData name="Thubert, Cedric (DB CI) - AF" userId="b1112006-c19e-4933-a5b2-9e26d8bf8916" providerId="ADAL" clId="{0536FA93-E041-409A-B11C-B3650250CD60}" dt="2023-09-19T08:49:05.574" v="4715" actId="20577"/>
        <pc:sldMkLst>
          <pc:docMk/>
          <pc:sldMk cId="4007393951" sldId="382"/>
        </pc:sldMkLst>
        <pc:spChg chg="mod">
          <ac:chgData name="Thubert, Cedric (DB CI) - AF" userId="b1112006-c19e-4933-a5b2-9e26d8bf8916" providerId="ADAL" clId="{0536FA93-E041-409A-B11C-B3650250CD60}" dt="2023-09-11T11:49:08.823" v="1682" actId="20577"/>
          <ac:spMkLst>
            <pc:docMk/>
            <pc:sldMk cId="4007393951" sldId="382"/>
            <ac:spMk id="6" creationId="{B23F434A-FE72-48C1-8697-BD35533C4C59}"/>
          </ac:spMkLst>
        </pc:spChg>
        <pc:spChg chg="mod">
          <ac:chgData name="Thubert, Cedric (DB CI) - AF" userId="b1112006-c19e-4933-a5b2-9e26d8bf8916" providerId="ADAL" clId="{0536FA93-E041-409A-B11C-B3650250CD60}" dt="2023-09-19T08:49:05.574" v="4715" actId="20577"/>
          <ac:spMkLst>
            <pc:docMk/>
            <pc:sldMk cId="4007393951" sldId="382"/>
            <ac:spMk id="7" creationId="{00000000-0000-0000-0000-000000000000}"/>
          </ac:spMkLst>
        </pc:spChg>
      </pc:sldChg>
      <pc:sldChg chg="modSp add mod">
        <pc:chgData name="Thubert, Cedric (DB CI) - AF" userId="b1112006-c19e-4933-a5b2-9e26d8bf8916" providerId="ADAL" clId="{0536FA93-E041-409A-B11C-B3650250CD60}" dt="2023-09-19T08:49:22.440" v="4730" actId="20577"/>
        <pc:sldMkLst>
          <pc:docMk/>
          <pc:sldMk cId="915144746" sldId="383"/>
        </pc:sldMkLst>
        <pc:spChg chg="mod">
          <ac:chgData name="Thubert, Cedric (DB CI) - AF" userId="b1112006-c19e-4933-a5b2-9e26d8bf8916" providerId="ADAL" clId="{0536FA93-E041-409A-B11C-B3650250CD60}" dt="2023-09-11T11:50:18.502" v="1725" actId="20577"/>
          <ac:spMkLst>
            <pc:docMk/>
            <pc:sldMk cId="915144746" sldId="383"/>
            <ac:spMk id="6" creationId="{B23F434A-FE72-48C1-8697-BD35533C4C59}"/>
          </ac:spMkLst>
        </pc:spChg>
        <pc:spChg chg="mod">
          <ac:chgData name="Thubert, Cedric (DB CI) - AF" userId="b1112006-c19e-4933-a5b2-9e26d8bf8916" providerId="ADAL" clId="{0536FA93-E041-409A-B11C-B3650250CD60}" dt="2023-09-19T08:49:22.440" v="4730" actId="20577"/>
          <ac:spMkLst>
            <pc:docMk/>
            <pc:sldMk cId="915144746" sldId="383"/>
            <ac:spMk id="7" creationId="{00000000-0000-0000-0000-000000000000}"/>
          </ac:spMkLst>
        </pc:spChg>
      </pc:sldChg>
      <pc:sldChg chg="modSp add mod">
        <pc:chgData name="Thubert, Cedric (DB CI) - AF" userId="b1112006-c19e-4933-a5b2-9e26d8bf8916" providerId="ADAL" clId="{0536FA93-E041-409A-B11C-B3650250CD60}" dt="2023-09-19T08:49:47.339" v="4748" actId="20577"/>
        <pc:sldMkLst>
          <pc:docMk/>
          <pc:sldMk cId="3180810981" sldId="384"/>
        </pc:sldMkLst>
        <pc:spChg chg="mod">
          <ac:chgData name="Thubert, Cedric (DB CI) - AF" userId="b1112006-c19e-4933-a5b2-9e26d8bf8916" providerId="ADAL" clId="{0536FA93-E041-409A-B11C-B3650250CD60}" dt="2023-09-11T11:51:56.262" v="1814" actId="20577"/>
          <ac:spMkLst>
            <pc:docMk/>
            <pc:sldMk cId="3180810981" sldId="384"/>
            <ac:spMk id="6" creationId="{B23F434A-FE72-48C1-8697-BD35533C4C59}"/>
          </ac:spMkLst>
        </pc:spChg>
        <pc:spChg chg="mod">
          <ac:chgData name="Thubert, Cedric (DB CI) - AF" userId="b1112006-c19e-4933-a5b2-9e26d8bf8916" providerId="ADAL" clId="{0536FA93-E041-409A-B11C-B3650250CD60}" dt="2023-09-19T08:49:47.339" v="4748" actId="20577"/>
          <ac:spMkLst>
            <pc:docMk/>
            <pc:sldMk cId="3180810981" sldId="384"/>
            <ac:spMk id="7" creationId="{00000000-0000-0000-0000-000000000000}"/>
          </ac:spMkLst>
        </pc:spChg>
      </pc:sldChg>
      <pc:sldChg chg="add">
        <pc:chgData name="Thubert, Cedric (DB CI) - AF" userId="b1112006-c19e-4933-a5b2-9e26d8bf8916" providerId="ADAL" clId="{0536FA93-E041-409A-B11C-B3650250CD60}" dt="2023-09-18T11:46:17.997" v="2861"/>
        <pc:sldMkLst>
          <pc:docMk/>
          <pc:sldMk cId="805856136" sldId="385"/>
        </pc:sldMkLst>
      </pc:sldChg>
      <pc:sldChg chg="add">
        <pc:chgData name="Thubert, Cedric (DB CI) - AF" userId="b1112006-c19e-4933-a5b2-9e26d8bf8916" providerId="ADAL" clId="{0536FA93-E041-409A-B11C-B3650250CD60}" dt="2023-09-18T11:47:08.676" v="2862"/>
        <pc:sldMkLst>
          <pc:docMk/>
          <pc:sldMk cId="2254632798" sldId="386"/>
        </pc:sldMkLst>
      </pc:sldChg>
      <pc:sldChg chg="modSp add mod">
        <pc:chgData name="Thubert, Cedric (DB CI) - AF" userId="b1112006-c19e-4933-a5b2-9e26d8bf8916" providerId="ADAL" clId="{0536FA93-E041-409A-B11C-B3650250CD60}" dt="2023-09-18T11:48:13.191" v="2864" actId="207"/>
        <pc:sldMkLst>
          <pc:docMk/>
          <pc:sldMk cId="1559062164" sldId="387"/>
        </pc:sldMkLst>
        <pc:spChg chg="mod">
          <ac:chgData name="Thubert, Cedric (DB CI) - AF" userId="b1112006-c19e-4933-a5b2-9e26d8bf8916" providerId="ADAL" clId="{0536FA93-E041-409A-B11C-B3650250CD60}" dt="2023-09-18T11:48:13.191" v="2864" actId="207"/>
          <ac:spMkLst>
            <pc:docMk/>
            <pc:sldMk cId="1559062164" sldId="387"/>
            <ac:spMk id="3" creationId="{AAE1BC2C-AF9E-4BB5-BC36-56B45913AD8D}"/>
          </ac:spMkLst>
        </pc:spChg>
      </pc:sldChg>
      <pc:sldChg chg="addSp modSp add mod">
        <pc:chgData name="Thubert, Cedric (DB CI) - AF" userId="b1112006-c19e-4933-a5b2-9e26d8bf8916" providerId="ADAL" clId="{0536FA93-E041-409A-B11C-B3650250CD60}" dt="2023-09-19T07:22:38.034" v="3806" actId="1076"/>
        <pc:sldMkLst>
          <pc:docMk/>
          <pc:sldMk cId="3845663733" sldId="388"/>
        </pc:sldMkLst>
        <pc:spChg chg="mod">
          <ac:chgData name="Thubert, Cedric (DB CI) - AF" userId="b1112006-c19e-4933-a5b2-9e26d8bf8916" providerId="ADAL" clId="{0536FA93-E041-409A-B11C-B3650250CD60}" dt="2023-09-18T12:45:21.054" v="3803" actId="6549"/>
          <ac:spMkLst>
            <pc:docMk/>
            <pc:sldMk cId="3845663733" sldId="388"/>
            <ac:spMk id="2" creationId="{45083EC2-2B6A-45C6-8C7B-F8287AF818F1}"/>
          </ac:spMkLst>
        </pc:spChg>
        <pc:spChg chg="mod">
          <ac:chgData name="Thubert, Cedric (DB CI) - AF" userId="b1112006-c19e-4933-a5b2-9e26d8bf8916" providerId="ADAL" clId="{0536FA93-E041-409A-B11C-B3650250CD60}" dt="2023-09-18T12:45:14.096" v="3802" actId="20577"/>
          <ac:spMkLst>
            <pc:docMk/>
            <pc:sldMk cId="3845663733" sldId="388"/>
            <ac:spMk id="15" creationId="{15617CD1-4405-402F-9A38-F500E4F11693}"/>
          </ac:spMkLst>
        </pc:spChg>
        <pc:picChg chg="add mod">
          <ac:chgData name="Thubert, Cedric (DB CI) - AF" userId="b1112006-c19e-4933-a5b2-9e26d8bf8916" providerId="ADAL" clId="{0536FA93-E041-409A-B11C-B3650250CD60}" dt="2023-09-19T07:22:38.034" v="3806" actId="1076"/>
          <ac:picMkLst>
            <pc:docMk/>
            <pc:sldMk cId="3845663733" sldId="388"/>
            <ac:picMk id="4" creationId="{C359C6AE-7889-F1BA-CB13-425C6ADE9DB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13B19A4-06B2-AB43-93C4-AF44B41CEDA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EDC54603-9DF8-A742-9AE1-DEEE25B653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35B950-18FD-6F4E-A2C7-9A6A333CCF14}" type="datetimeFigureOut">
              <a:rPr lang="fr-FR" smtClean="0"/>
              <a:t>19/09/2023</a:t>
            </a:fld>
            <a:endParaRPr lang="fr-FR"/>
          </a:p>
        </p:txBody>
      </p:sp>
      <p:sp>
        <p:nvSpPr>
          <p:cNvPr id="4" name="Espace réservé du pied de page 3">
            <a:extLst>
              <a:ext uri="{FF2B5EF4-FFF2-40B4-BE49-F238E27FC236}">
                <a16:creationId xmlns:a16="http://schemas.microsoft.com/office/drawing/2014/main" id="{03146393-C48A-7945-85BA-2520CD5F69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4644C86A-85F1-9041-91F9-4CC61E344D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813F6E-9DA6-D843-8A97-33B99F71C851}" type="slidenum">
              <a:rPr lang="fr-FR" smtClean="0"/>
              <a:t>‹N°›</a:t>
            </a:fld>
            <a:endParaRPr lang="fr-FR"/>
          </a:p>
        </p:txBody>
      </p:sp>
    </p:spTree>
    <p:extLst>
      <p:ext uri="{BB962C8B-B14F-4D97-AF65-F5344CB8AC3E}">
        <p14:creationId xmlns:p14="http://schemas.microsoft.com/office/powerpoint/2010/main" val="1759266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E4738E-88DF-44BD-8B49-FB07C549BC00}" type="datetimeFigureOut">
              <a:rPr lang="fr-FR" smtClean="0"/>
              <a:t>19/09/2023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F959E1-1504-4081-967E-7485B696E6CA}" type="slidenum">
              <a:rPr lang="fr-FR" smtClean="0"/>
              <a:t>‹N°›</a:t>
            </a:fld>
            <a:endParaRPr lang="fr-FR"/>
          </a:p>
        </p:txBody>
      </p:sp>
    </p:spTree>
    <p:extLst>
      <p:ext uri="{BB962C8B-B14F-4D97-AF65-F5344CB8AC3E}">
        <p14:creationId xmlns:p14="http://schemas.microsoft.com/office/powerpoint/2010/main" val="1205936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D4FC2A6-8084-45E0-B8D8-9AB4F5200F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4" name="Espace réservé du texte 13">
            <a:extLst>
              <a:ext uri="{FF2B5EF4-FFF2-40B4-BE49-F238E27FC236}">
                <a16:creationId xmlns:a16="http://schemas.microsoft.com/office/drawing/2014/main" id="{DAB82652-EA2A-421D-88EE-B83C91E972CF}"/>
              </a:ext>
            </a:extLst>
          </p:cNvPr>
          <p:cNvSpPr>
            <a:spLocks noGrp="1"/>
          </p:cNvSpPr>
          <p:nvPr>
            <p:ph type="body" sz="quarter" idx="11"/>
          </p:nvPr>
        </p:nvSpPr>
        <p:spPr>
          <a:xfrm>
            <a:off x="2813325" y="4845903"/>
            <a:ext cx="6565346" cy="397582"/>
          </a:xfrm>
          <a:prstGeom prst="rect">
            <a:avLst/>
          </a:prstGeom>
        </p:spPr>
        <p:txBody>
          <a:bodyPr/>
          <a:lstStyle>
            <a:lvl1pPr marL="0" indent="0" algn="ctr">
              <a:buFontTx/>
              <a:buNone/>
              <a:defRPr sz="1300" b="1" i="0" cap="all" spc="400" baseline="0">
                <a:solidFill>
                  <a:schemeClr val="bg1"/>
                </a:solidFill>
                <a:latin typeface="Arial" panose="020B0604020202020204" pitchFamily="34" charset="0"/>
                <a:cs typeface="Arial" panose="020B0604020202020204" pitchFamily="34" charset="0"/>
              </a:defRPr>
            </a:lvl1pPr>
            <a:lvl2pPr marL="0" indent="0">
              <a:buFontTx/>
              <a:buNone/>
              <a:defRPr sz="2400" b="1" cap="all" baseline="0">
                <a:solidFill>
                  <a:schemeClr val="bg1"/>
                </a:solidFill>
                <a:latin typeface="ExcellenceInMotionBlack"/>
              </a:defRPr>
            </a:lvl2pPr>
            <a:lvl3pPr marL="0" indent="0">
              <a:buFontTx/>
              <a:buNone/>
              <a:defRPr sz="2400" b="1" cap="all" baseline="0">
                <a:solidFill>
                  <a:schemeClr val="bg1"/>
                </a:solidFill>
                <a:latin typeface="ExcellenceInMotionBlack"/>
              </a:defRPr>
            </a:lvl3pPr>
            <a:lvl4pPr marL="0" indent="0">
              <a:buFontTx/>
              <a:buNone/>
              <a:defRPr sz="2400" b="1" cap="all" baseline="0">
                <a:solidFill>
                  <a:schemeClr val="bg1"/>
                </a:solidFill>
                <a:latin typeface="ExcellenceInMotionBlack"/>
              </a:defRPr>
            </a:lvl4pPr>
            <a:lvl5pPr marL="0" indent="0">
              <a:buFontTx/>
              <a:buNone/>
              <a:defRPr sz="2400" b="1" cap="all" baseline="0">
                <a:solidFill>
                  <a:schemeClr val="bg1"/>
                </a:solidFill>
                <a:latin typeface="ExcellenceInMotionBlack"/>
              </a:defRPr>
            </a:lvl5pPr>
          </a:lstStyle>
          <a:p>
            <a:pPr lvl="0"/>
            <a:r>
              <a:rPr lang="fr-FR"/>
              <a:t>Modifier les styles du texte du masque
Deuxième niveau
Troisième niveau
Quatrième niveau
Cinquième niveau</a:t>
            </a:r>
          </a:p>
        </p:txBody>
      </p:sp>
      <p:sp>
        <p:nvSpPr>
          <p:cNvPr id="5" name="Espace réservé du texte 11">
            <a:extLst>
              <a:ext uri="{FF2B5EF4-FFF2-40B4-BE49-F238E27FC236}">
                <a16:creationId xmlns:a16="http://schemas.microsoft.com/office/drawing/2014/main" id="{D14F2B85-02A0-3A41-83E1-8800BC2E9780}"/>
              </a:ext>
            </a:extLst>
          </p:cNvPr>
          <p:cNvSpPr>
            <a:spLocks noGrp="1"/>
          </p:cNvSpPr>
          <p:nvPr>
            <p:ph type="body" sz="quarter" idx="10"/>
          </p:nvPr>
        </p:nvSpPr>
        <p:spPr>
          <a:xfrm>
            <a:off x="433261" y="2302238"/>
            <a:ext cx="11307779" cy="1168882"/>
          </a:xfrm>
          <a:prstGeom prst="rect">
            <a:avLst/>
          </a:prstGeom>
        </p:spPr>
        <p:txBody>
          <a:bodyPr/>
          <a:lstStyle>
            <a:lvl1pPr marL="0" indent="0" algn="ctr">
              <a:buFontTx/>
              <a:buNone/>
              <a:defRPr sz="6500" b="1" i="0" cap="all" baseline="0">
                <a:solidFill>
                  <a:schemeClr val="bg1"/>
                </a:solidFill>
                <a:latin typeface="Arial" panose="020B0604020202020204" pitchFamily="34" charset="0"/>
                <a:cs typeface="Arial" panose="020B0604020202020204" pitchFamily="34" charset="0"/>
              </a:defRPr>
            </a:lvl1pPr>
            <a:lvl2pPr marL="0" indent="0">
              <a:buFontTx/>
              <a:buNone/>
              <a:defRPr sz="9000" b="1">
                <a:solidFill>
                  <a:schemeClr val="bg1"/>
                </a:solidFill>
                <a:latin typeface="ExcellenceInMotion" panose="020B0604020202020204" pitchFamily="50" charset="0"/>
                <a:cs typeface="ExcellenceInMotion" panose="020B0604020202020204" pitchFamily="50" charset="0"/>
              </a:defRPr>
            </a:lvl2pPr>
            <a:lvl3pPr marL="0" indent="0">
              <a:buFontTx/>
              <a:buNone/>
              <a:defRPr b="1">
                <a:solidFill>
                  <a:schemeClr val="bg1"/>
                </a:solidFill>
                <a:latin typeface="ExcellenceInMotion" panose="020B0604020202020204" pitchFamily="50" charset="0"/>
                <a:cs typeface="ExcellenceInMotion" panose="020B0604020202020204" pitchFamily="50" charset="0"/>
              </a:defRPr>
            </a:lvl3pPr>
            <a:lvl4pPr marL="0" indent="0">
              <a:buFontTx/>
              <a:buNone/>
              <a:defRPr b="1">
                <a:solidFill>
                  <a:schemeClr val="bg1"/>
                </a:solidFill>
                <a:latin typeface="ExcellenceInMotion" panose="020B0604020202020204" pitchFamily="50" charset="0"/>
                <a:cs typeface="ExcellenceInMotion" panose="020B0604020202020204" pitchFamily="50" charset="0"/>
              </a:defRPr>
            </a:lvl4pPr>
            <a:lvl5pPr marL="0" indent="0">
              <a:buFontTx/>
              <a:buNone/>
              <a:defRPr b="1">
                <a:solidFill>
                  <a:schemeClr val="bg1"/>
                </a:solidFill>
                <a:latin typeface="ExcellenceInMotion" panose="020B0604020202020204" pitchFamily="50" charset="0"/>
                <a:cs typeface="ExcellenceInMotion" panose="020B0604020202020204" pitchFamily="50" charset="0"/>
              </a:defRPr>
            </a:lvl5pPr>
          </a:lstStyle>
          <a:p>
            <a:pPr lvl="0"/>
            <a:r>
              <a:rPr lang="fr-FR"/>
              <a:t>Modifier les styles du texte du masque
Deuxième niveau
Troisième niveau
Quatrième niveau
Cinquième niveau</a:t>
            </a:r>
          </a:p>
        </p:txBody>
      </p:sp>
      <p:pic>
        <p:nvPicPr>
          <p:cNvPr id="3" name="Image 2">
            <a:extLst>
              <a:ext uri="{FF2B5EF4-FFF2-40B4-BE49-F238E27FC236}">
                <a16:creationId xmlns:a16="http://schemas.microsoft.com/office/drawing/2014/main" id="{032D506E-BE83-41DA-8D1F-FA99476BAFD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507308" y="5928471"/>
            <a:ext cx="3168000" cy="272670"/>
          </a:xfrm>
          <a:prstGeom prst="rect">
            <a:avLst/>
          </a:prstGeom>
        </p:spPr>
      </p:pic>
    </p:spTree>
    <p:extLst>
      <p:ext uri="{BB962C8B-B14F-4D97-AF65-F5344CB8AC3E}">
        <p14:creationId xmlns:p14="http://schemas.microsoft.com/office/powerpoint/2010/main" val="268189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EXTE + PHOTO">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129784CD-8B88-4734-8708-25C4DE6706DC}"/>
              </a:ext>
            </a:extLst>
          </p:cNvPr>
          <p:cNvSpPr>
            <a:spLocks noGrp="1"/>
          </p:cNvSpPr>
          <p:nvPr>
            <p:ph type="sldNum" sz="quarter" idx="12"/>
          </p:nvPr>
        </p:nvSpPr>
        <p:spPr>
          <a:xfrm>
            <a:off x="4724400" y="6563170"/>
            <a:ext cx="2743200" cy="218126"/>
          </a:xfrm>
          <a:prstGeom prst="rect">
            <a:avLst/>
          </a:prstGeom>
        </p:spPr>
        <p:txBody>
          <a:bodyPr/>
          <a:lstStyle>
            <a:lvl1pPr algn="ctr">
              <a:defRPr sz="800">
                <a:latin typeface="Arial" panose="020B0604020202020204" pitchFamily="34" charset="0"/>
                <a:cs typeface="Arial" panose="020B0604020202020204" pitchFamily="34" charset="0"/>
              </a:defRPr>
            </a:lvl1pPr>
          </a:lstStyle>
          <a:p>
            <a:fld id="{62EFFB25-4080-40B1-9961-9CC40DC7480F}" type="slidenum">
              <a:rPr lang="fr-FR" smtClean="0"/>
              <a:pPr/>
              <a:t>‹N°›</a:t>
            </a:fld>
            <a:endParaRPr lang="fr-FR"/>
          </a:p>
        </p:txBody>
      </p:sp>
      <p:pic>
        <p:nvPicPr>
          <p:cNvPr id="10" name="Image 9">
            <a:extLst>
              <a:ext uri="{FF2B5EF4-FFF2-40B4-BE49-F238E27FC236}">
                <a16:creationId xmlns:a16="http://schemas.microsoft.com/office/drawing/2014/main" id="{5E590B6E-DE2A-4F94-B00B-3CBA761AF37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822497" y="6571585"/>
            <a:ext cx="234000" cy="157531"/>
          </a:xfrm>
          <a:prstGeom prst="rect">
            <a:avLst/>
          </a:prstGeom>
        </p:spPr>
      </p:pic>
      <p:sp>
        <p:nvSpPr>
          <p:cNvPr id="12" name="Espace réservé pour une image  11">
            <a:extLst>
              <a:ext uri="{FF2B5EF4-FFF2-40B4-BE49-F238E27FC236}">
                <a16:creationId xmlns:a16="http://schemas.microsoft.com/office/drawing/2014/main" id="{07722A61-6F6A-4861-AE0A-9D75EB61B827}"/>
              </a:ext>
            </a:extLst>
          </p:cNvPr>
          <p:cNvSpPr>
            <a:spLocks noGrp="1"/>
          </p:cNvSpPr>
          <p:nvPr>
            <p:ph type="pic" sz="quarter" idx="13"/>
          </p:nvPr>
        </p:nvSpPr>
        <p:spPr>
          <a:xfrm>
            <a:off x="9119811" y="354776"/>
            <a:ext cx="2702301" cy="2927438"/>
          </a:xfrm>
          <a:prstGeom prst="rect">
            <a:avLst/>
          </a:prstGeom>
        </p:spPr>
        <p:txBody>
          <a:bodyPr/>
          <a:lstStyle>
            <a:lvl1pPr>
              <a:defRPr b="0" i="0">
                <a:latin typeface="Arial" panose="020B0604020202020204" pitchFamily="34" charset="0"/>
                <a:cs typeface="Arial" panose="020B0604020202020204" pitchFamily="34" charset="0"/>
              </a:defRPr>
            </a:lvl1pPr>
          </a:lstStyle>
          <a:p>
            <a:r>
              <a:rPr lang="fr-FR"/>
              <a:t>Cliquez sur l'icône pour ajouter une image</a:t>
            </a:r>
            <a:endParaRPr lang="fr-FR" dirty="0"/>
          </a:p>
        </p:txBody>
      </p:sp>
      <p:sp>
        <p:nvSpPr>
          <p:cNvPr id="29" name="Espace réservé pour une image  11">
            <a:extLst>
              <a:ext uri="{FF2B5EF4-FFF2-40B4-BE49-F238E27FC236}">
                <a16:creationId xmlns:a16="http://schemas.microsoft.com/office/drawing/2014/main" id="{6B4D7320-A2F2-B041-B8B9-D66ED32EDA6C}"/>
              </a:ext>
            </a:extLst>
          </p:cNvPr>
          <p:cNvSpPr>
            <a:spLocks noGrp="1"/>
          </p:cNvSpPr>
          <p:nvPr>
            <p:ph type="pic" sz="quarter" idx="19"/>
          </p:nvPr>
        </p:nvSpPr>
        <p:spPr>
          <a:xfrm>
            <a:off x="9119811" y="3559530"/>
            <a:ext cx="2702301" cy="2927438"/>
          </a:xfrm>
          <a:prstGeom prst="rect">
            <a:avLst/>
          </a:prstGeom>
        </p:spPr>
        <p:txBody>
          <a:bodyPr/>
          <a:lstStyle>
            <a:lvl1pPr>
              <a:defRPr b="0" i="0">
                <a:latin typeface="Arial" panose="020B0604020202020204" pitchFamily="34" charset="0"/>
                <a:cs typeface="Arial" panose="020B0604020202020204" pitchFamily="34" charset="0"/>
              </a:defRPr>
            </a:lvl1pPr>
          </a:lstStyle>
          <a:p>
            <a:r>
              <a:rPr lang="fr-FR"/>
              <a:t>Cliquez sur l'icône pour ajouter une image</a:t>
            </a:r>
            <a:endParaRPr lang="fr-FR" dirty="0"/>
          </a:p>
        </p:txBody>
      </p:sp>
      <p:sp>
        <p:nvSpPr>
          <p:cNvPr id="34" name="Espace réservé pour une image  11">
            <a:extLst>
              <a:ext uri="{FF2B5EF4-FFF2-40B4-BE49-F238E27FC236}">
                <a16:creationId xmlns:a16="http://schemas.microsoft.com/office/drawing/2014/main" id="{207274E4-187F-8B4F-8653-B5857889A00A}"/>
              </a:ext>
            </a:extLst>
          </p:cNvPr>
          <p:cNvSpPr>
            <a:spLocks noGrp="1"/>
          </p:cNvSpPr>
          <p:nvPr>
            <p:ph type="pic" sz="quarter" idx="21"/>
          </p:nvPr>
        </p:nvSpPr>
        <p:spPr>
          <a:xfrm>
            <a:off x="6169275" y="354776"/>
            <a:ext cx="2702301" cy="2927438"/>
          </a:xfrm>
          <a:prstGeom prst="rect">
            <a:avLst/>
          </a:prstGeom>
        </p:spPr>
        <p:txBody>
          <a:bodyPr/>
          <a:lstStyle>
            <a:lvl1pPr>
              <a:defRPr b="0" i="0">
                <a:latin typeface="Arial" panose="020B0604020202020204" pitchFamily="34" charset="0"/>
                <a:cs typeface="Arial" panose="020B0604020202020204" pitchFamily="34" charset="0"/>
              </a:defRPr>
            </a:lvl1pPr>
          </a:lstStyle>
          <a:p>
            <a:r>
              <a:rPr lang="fr-FR"/>
              <a:t>Cliquez sur l'icône pour ajouter une image</a:t>
            </a:r>
            <a:endParaRPr lang="fr-FR" dirty="0"/>
          </a:p>
        </p:txBody>
      </p:sp>
      <p:sp>
        <p:nvSpPr>
          <p:cNvPr id="36" name="Espace réservé pour une image  11">
            <a:extLst>
              <a:ext uri="{FF2B5EF4-FFF2-40B4-BE49-F238E27FC236}">
                <a16:creationId xmlns:a16="http://schemas.microsoft.com/office/drawing/2014/main" id="{F6467ACB-D1A6-1640-A2EF-203C7AB06DB3}"/>
              </a:ext>
            </a:extLst>
          </p:cNvPr>
          <p:cNvSpPr>
            <a:spLocks noGrp="1"/>
          </p:cNvSpPr>
          <p:nvPr>
            <p:ph type="pic" sz="quarter" idx="23"/>
          </p:nvPr>
        </p:nvSpPr>
        <p:spPr>
          <a:xfrm>
            <a:off x="6169275" y="3559530"/>
            <a:ext cx="2702301" cy="2927438"/>
          </a:xfrm>
          <a:prstGeom prst="rect">
            <a:avLst/>
          </a:prstGeom>
        </p:spPr>
        <p:txBody>
          <a:bodyPr/>
          <a:lstStyle>
            <a:lvl1pPr>
              <a:defRPr b="0" i="0">
                <a:latin typeface="Arial" panose="020B0604020202020204" pitchFamily="34" charset="0"/>
                <a:cs typeface="Arial" panose="020B0604020202020204" pitchFamily="34" charset="0"/>
              </a:defRPr>
            </a:lvl1pPr>
          </a:lstStyle>
          <a:p>
            <a:r>
              <a:rPr lang="fr-FR"/>
              <a:t>Cliquez sur l'icône pour ajouter une image</a:t>
            </a:r>
            <a:endParaRPr lang="fr-FR" dirty="0"/>
          </a:p>
        </p:txBody>
      </p:sp>
      <p:sp>
        <p:nvSpPr>
          <p:cNvPr id="9" name="Espace réservé du texte 13">
            <a:extLst>
              <a:ext uri="{FF2B5EF4-FFF2-40B4-BE49-F238E27FC236}">
                <a16:creationId xmlns:a16="http://schemas.microsoft.com/office/drawing/2014/main" id="{B5295A74-BBE9-4426-8E7E-2141411A4F23}"/>
              </a:ext>
            </a:extLst>
          </p:cNvPr>
          <p:cNvSpPr>
            <a:spLocks noGrp="1"/>
          </p:cNvSpPr>
          <p:nvPr>
            <p:ph type="body" sz="quarter" idx="14"/>
          </p:nvPr>
        </p:nvSpPr>
        <p:spPr>
          <a:xfrm>
            <a:off x="972000" y="504522"/>
            <a:ext cx="3820641" cy="971853"/>
          </a:xfrm>
          <a:prstGeom prst="rect">
            <a:avLst/>
          </a:prstGeom>
        </p:spPr>
        <p:txBody>
          <a:bodyPr lIns="0" tIns="0" rIns="0" bIns="0"/>
          <a:lstStyle>
            <a:lvl1pPr marL="0" indent="0">
              <a:lnSpc>
                <a:spcPct val="100000"/>
              </a:lnSpc>
              <a:spcBef>
                <a:spcPts val="0"/>
              </a:spcBef>
              <a:spcAft>
                <a:spcPts val="0"/>
              </a:spcAft>
              <a:buFontTx/>
              <a:buNone/>
              <a:defRPr sz="3900" b="1" i="0" cap="all" baseline="0">
                <a:solidFill>
                  <a:srgbClr val="051039"/>
                </a:solidFill>
                <a:latin typeface="Arial" panose="020B0604020202020204" pitchFamily="34" charset="0"/>
                <a:cs typeface="Arial" panose="020B0604020202020204" pitchFamily="34" charset="0"/>
              </a:defRPr>
            </a:lvl1pPr>
            <a:lvl2pPr marL="0" indent="0">
              <a:lnSpc>
                <a:spcPct val="100000"/>
              </a:lnSpc>
              <a:spcBef>
                <a:spcPts val="300"/>
              </a:spcBef>
              <a:spcAft>
                <a:spcPts val="0"/>
              </a:spcAft>
              <a:buClr>
                <a:schemeClr val="tx2"/>
              </a:buClr>
              <a:buSzPct val="100000"/>
              <a:buFontTx/>
              <a:buNone/>
              <a:defRPr sz="1700" b="1" i="0" cap="all" spc="600" baseline="0">
                <a:solidFill>
                  <a:schemeClr val="accent2"/>
                </a:solidFill>
                <a:latin typeface="Arial" panose="020B0604020202020204" pitchFamily="34" charset="0"/>
                <a:cs typeface="Arial" panose="020B0604020202020204" pitchFamily="34" charset="0"/>
              </a:defRPr>
            </a:lvl2pPr>
            <a:lvl3pPr marL="0" indent="0">
              <a:lnSpc>
                <a:spcPts val="1780"/>
              </a:lnSpc>
              <a:spcBef>
                <a:spcPts val="0"/>
              </a:spcBef>
              <a:buFontTx/>
              <a:buNone/>
              <a:defRPr sz="1400" b="0" i="0">
                <a:solidFill>
                  <a:srgbClr val="051039"/>
                </a:solidFill>
                <a:latin typeface="Arial" panose="020B0604020202020204" pitchFamily="34" charset="0"/>
                <a:cs typeface="Arial" panose="020B0604020202020204" pitchFamily="34" charset="0"/>
              </a:defRPr>
            </a:lvl3pPr>
            <a:lvl4pPr marL="0" indent="-144000">
              <a:lnSpc>
                <a:spcPts val="1780"/>
              </a:lnSpc>
              <a:spcBef>
                <a:spcPts val="1800"/>
              </a:spcBef>
              <a:spcAft>
                <a:spcPts val="500"/>
              </a:spcAft>
              <a:buClr>
                <a:srgbClr val="050F38"/>
              </a:buClr>
              <a:buFont typeface="Symbol" panose="05050102010706020507" pitchFamily="18" charset="2"/>
              <a:buChar char="·"/>
              <a:defRPr sz="1400" b="1" i="0">
                <a:solidFill>
                  <a:srgbClr val="051039"/>
                </a:solidFill>
                <a:latin typeface="Arial" panose="020B0604020202020204" pitchFamily="34" charset="0"/>
                <a:cs typeface="Arial" panose="020B0604020202020204" pitchFamily="34" charset="0"/>
              </a:defRPr>
            </a:lvl4pPr>
            <a:lvl5pPr marL="0" indent="0">
              <a:lnSpc>
                <a:spcPts val="1780"/>
              </a:lnSpc>
              <a:spcBef>
                <a:spcPts val="0"/>
              </a:spcBef>
              <a:buFontTx/>
              <a:buNone/>
              <a:defRPr sz="1400" b="0" i="0">
                <a:solidFill>
                  <a:srgbClr val="051039"/>
                </a:solidFill>
                <a:latin typeface="Arial" panose="020B0604020202020204" pitchFamily="34" charset="0"/>
                <a:cs typeface="Arial" panose="020B0604020202020204" pitchFamily="34" charset="0"/>
              </a:defRPr>
            </a:lvl5pPr>
          </a:lstStyle>
          <a:p>
            <a:pPr lvl="0"/>
            <a:r>
              <a:rPr lang="fr-FR"/>
              <a:t>Modifier les styles du texte du masque
Deuxième niveau
Troisième niveau
Quatrième niveau
Cinquième niveau</a:t>
            </a:r>
            <a:endParaRPr lang="fr-FR" dirty="0"/>
          </a:p>
        </p:txBody>
      </p:sp>
      <p:sp>
        <p:nvSpPr>
          <p:cNvPr id="13" name="Espace réservé du texte 13">
            <a:extLst>
              <a:ext uri="{FF2B5EF4-FFF2-40B4-BE49-F238E27FC236}">
                <a16:creationId xmlns:a16="http://schemas.microsoft.com/office/drawing/2014/main" id="{571B89F9-BC04-42E8-81FC-BC90EF560283}"/>
              </a:ext>
            </a:extLst>
          </p:cNvPr>
          <p:cNvSpPr>
            <a:spLocks noGrp="1"/>
          </p:cNvSpPr>
          <p:nvPr>
            <p:ph type="body" sz="quarter" idx="18"/>
          </p:nvPr>
        </p:nvSpPr>
        <p:spPr>
          <a:xfrm>
            <a:off x="971999" y="1859233"/>
            <a:ext cx="3820641" cy="4484720"/>
          </a:xfrm>
          <a:prstGeom prst="rect">
            <a:avLst/>
          </a:prstGeom>
        </p:spPr>
        <p:txBody>
          <a:bodyPr lIns="0" tIns="0" rIns="0" bIns="0"/>
          <a:lstStyle>
            <a:lvl1pPr marL="144000" indent="-144000">
              <a:lnSpc>
                <a:spcPct val="100000"/>
              </a:lnSpc>
              <a:spcBef>
                <a:spcPts val="2200"/>
              </a:spcBef>
              <a:spcAft>
                <a:spcPts val="500"/>
              </a:spcAft>
              <a:buClr>
                <a:schemeClr val="tx2"/>
              </a:buClr>
              <a:buSzPct val="120000"/>
              <a:buFont typeface="Manrope" pitchFamily="2" charset="0"/>
              <a:buChar char="•"/>
              <a:defRPr sz="1400" b="1" i="0" cap="none" baseline="0">
                <a:solidFill>
                  <a:srgbClr val="051039"/>
                </a:solidFill>
                <a:latin typeface="Arial" panose="020B0604020202020204" pitchFamily="34" charset="0"/>
                <a:cs typeface="Arial" panose="020B0604020202020204" pitchFamily="34" charset="0"/>
              </a:defRPr>
            </a:lvl1pPr>
            <a:lvl2pPr marL="0" indent="0">
              <a:lnSpc>
                <a:spcPct val="100000"/>
              </a:lnSpc>
              <a:spcBef>
                <a:spcPts val="0"/>
              </a:spcBef>
              <a:spcAft>
                <a:spcPts val="0"/>
              </a:spcAft>
              <a:buClr>
                <a:schemeClr val="tx2"/>
              </a:buClr>
              <a:buSzPct val="100000"/>
              <a:buFont typeface="Symbol" panose="05050102010706020507" pitchFamily="18" charset="2"/>
              <a:buNone/>
              <a:defRPr sz="1400" b="0" i="0">
                <a:solidFill>
                  <a:srgbClr val="051039"/>
                </a:solidFill>
                <a:latin typeface="Arial" panose="020B0604020202020204" pitchFamily="34" charset="0"/>
                <a:cs typeface="Arial" panose="020B0604020202020204" pitchFamily="34" charset="0"/>
              </a:defRPr>
            </a:lvl2pPr>
            <a:lvl3pPr marL="0" indent="0">
              <a:lnSpc>
                <a:spcPts val="1800"/>
              </a:lnSpc>
              <a:spcBef>
                <a:spcPts val="0"/>
              </a:spcBef>
              <a:buFontTx/>
              <a:buNone/>
              <a:defRPr sz="1400" b="0" i="0">
                <a:solidFill>
                  <a:srgbClr val="051039"/>
                </a:solidFill>
                <a:latin typeface="Arial" panose="020B0604020202020204" pitchFamily="34" charset="0"/>
                <a:cs typeface="Arial" panose="020B0604020202020204" pitchFamily="34" charset="0"/>
              </a:defRPr>
            </a:lvl3pPr>
            <a:lvl4pPr marL="142875" indent="-142875">
              <a:lnSpc>
                <a:spcPct val="100000"/>
              </a:lnSpc>
              <a:spcBef>
                <a:spcPts val="2200"/>
              </a:spcBef>
              <a:spcAft>
                <a:spcPts val="500"/>
              </a:spcAft>
              <a:buClr>
                <a:srgbClr val="050F38"/>
              </a:buClr>
              <a:buSzPct val="90000"/>
              <a:buFont typeface="Symbol" panose="05050102010706020507" pitchFamily="18" charset="2"/>
              <a:buChar char=""/>
              <a:defRPr sz="1400" b="1" i="0">
                <a:solidFill>
                  <a:srgbClr val="051039"/>
                </a:solidFill>
                <a:latin typeface="Arial" panose="020B0604020202020204" pitchFamily="34" charset="0"/>
                <a:cs typeface="Arial" panose="020B0604020202020204" pitchFamily="34" charset="0"/>
              </a:defRPr>
            </a:lvl4pPr>
            <a:lvl5pPr marL="0" indent="0">
              <a:lnSpc>
                <a:spcPct val="100000"/>
              </a:lnSpc>
              <a:spcBef>
                <a:spcPts val="0"/>
              </a:spcBef>
              <a:buClr>
                <a:schemeClr val="tx2"/>
              </a:buClr>
              <a:buSzPct val="115000"/>
              <a:buFontTx/>
              <a:buNone/>
              <a:tabLst/>
              <a:defRPr sz="1400" b="0" i="0">
                <a:solidFill>
                  <a:srgbClr val="051039"/>
                </a:solidFill>
                <a:latin typeface="Arial" panose="020B0604020202020204" pitchFamily="34" charset="0"/>
                <a:cs typeface="Arial" panose="020B0604020202020204" pitchFamily="34" charset="0"/>
              </a:defRPr>
            </a:lvl5pPr>
          </a:lstStyle>
          <a:p>
            <a:pPr lvl="0"/>
            <a:r>
              <a:rPr lang="fr-FR"/>
              <a:t>Modifier les styles du texte du masque
Deuxième niveau
Troisième niveau
Quatrième niveau
Cinquième niveau</a:t>
            </a:r>
            <a:endParaRPr lang="fr-FR" dirty="0"/>
          </a:p>
        </p:txBody>
      </p:sp>
    </p:spTree>
    <p:extLst>
      <p:ext uri="{BB962C8B-B14F-4D97-AF65-F5344CB8AC3E}">
        <p14:creationId xmlns:p14="http://schemas.microsoft.com/office/powerpoint/2010/main" val="225426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EXTE + PHOTO">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129784CD-8B88-4734-8708-25C4DE6706DC}"/>
              </a:ext>
            </a:extLst>
          </p:cNvPr>
          <p:cNvSpPr>
            <a:spLocks noGrp="1"/>
          </p:cNvSpPr>
          <p:nvPr>
            <p:ph type="sldNum" sz="quarter" idx="12"/>
          </p:nvPr>
        </p:nvSpPr>
        <p:spPr>
          <a:xfrm>
            <a:off x="4724400" y="6563170"/>
            <a:ext cx="2743200" cy="218126"/>
          </a:xfrm>
          <a:prstGeom prst="rect">
            <a:avLst/>
          </a:prstGeom>
        </p:spPr>
        <p:txBody>
          <a:bodyPr/>
          <a:lstStyle>
            <a:lvl1pPr algn="ctr">
              <a:defRPr sz="800">
                <a:latin typeface="Arial" panose="020B0604020202020204" pitchFamily="34" charset="0"/>
                <a:cs typeface="Arial" panose="020B0604020202020204" pitchFamily="34" charset="0"/>
              </a:defRPr>
            </a:lvl1pPr>
          </a:lstStyle>
          <a:p>
            <a:fld id="{62EFFB25-4080-40B1-9961-9CC40DC7480F}" type="slidenum">
              <a:rPr lang="fr-FR" smtClean="0"/>
              <a:pPr/>
              <a:t>‹N°›</a:t>
            </a:fld>
            <a:endParaRPr lang="fr-FR"/>
          </a:p>
        </p:txBody>
      </p:sp>
      <p:pic>
        <p:nvPicPr>
          <p:cNvPr id="10" name="Image 9">
            <a:extLst>
              <a:ext uri="{FF2B5EF4-FFF2-40B4-BE49-F238E27FC236}">
                <a16:creationId xmlns:a16="http://schemas.microsoft.com/office/drawing/2014/main" id="{5E590B6E-DE2A-4F94-B00B-3CBA761AF37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822497" y="6571585"/>
            <a:ext cx="234000" cy="157531"/>
          </a:xfrm>
          <a:prstGeom prst="rect">
            <a:avLst/>
          </a:prstGeom>
        </p:spPr>
      </p:pic>
      <p:sp>
        <p:nvSpPr>
          <p:cNvPr id="13" name="Espace réservé pour une image  11">
            <a:extLst>
              <a:ext uri="{FF2B5EF4-FFF2-40B4-BE49-F238E27FC236}">
                <a16:creationId xmlns:a16="http://schemas.microsoft.com/office/drawing/2014/main" id="{326BD99A-3FB1-5843-A116-60389AB8C2ED}"/>
              </a:ext>
            </a:extLst>
          </p:cNvPr>
          <p:cNvSpPr>
            <a:spLocks noGrp="1"/>
          </p:cNvSpPr>
          <p:nvPr>
            <p:ph type="pic" sz="quarter" idx="25"/>
          </p:nvPr>
        </p:nvSpPr>
        <p:spPr>
          <a:xfrm>
            <a:off x="958710" y="2177143"/>
            <a:ext cx="3428233" cy="4293063"/>
          </a:xfrm>
          <a:prstGeom prst="rect">
            <a:avLst/>
          </a:prstGeom>
        </p:spPr>
        <p:txBody>
          <a:bodyPr/>
          <a:lstStyle/>
          <a:p>
            <a:r>
              <a:rPr lang="fr-FR"/>
              <a:t>Cliquez sur l'icône pour ajouter une image</a:t>
            </a:r>
            <a:endParaRPr lang="fr-FR" dirty="0"/>
          </a:p>
        </p:txBody>
      </p:sp>
      <p:sp>
        <p:nvSpPr>
          <p:cNvPr id="18" name="Espace réservé pour une image  11">
            <a:extLst>
              <a:ext uri="{FF2B5EF4-FFF2-40B4-BE49-F238E27FC236}">
                <a16:creationId xmlns:a16="http://schemas.microsoft.com/office/drawing/2014/main" id="{D903A62A-BD13-B540-8CC0-EE324C1714A0}"/>
              </a:ext>
            </a:extLst>
          </p:cNvPr>
          <p:cNvSpPr>
            <a:spLocks noGrp="1"/>
          </p:cNvSpPr>
          <p:nvPr>
            <p:ph type="pic" sz="quarter" idx="26"/>
          </p:nvPr>
        </p:nvSpPr>
        <p:spPr>
          <a:xfrm>
            <a:off x="4676487" y="2177143"/>
            <a:ext cx="3428233" cy="4293063"/>
          </a:xfrm>
          <a:prstGeom prst="rect">
            <a:avLst/>
          </a:prstGeom>
        </p:spPr>
        <p:txBody>
          <a:bodyPr/>
          <a:lstStyle/>
          <a:p>
            <a:r>
              <a:rPr lang="fr-FR"/>
              <a:t>Cliquez sur l'icône pour ajouter une image</a:t>
            </a:r>
            <a:endParaRPr lang="fr-FR" dirty="0"/>
          </a:p>
        </p:txBody>
      </p:sp>
      <p:sp>
        <p:nvSpPr>
          <p:cNvPr id="19" name="Espace réservé pour une image  11">
            <a:extLst>
              <a:ext uri="{FF2B5EF4-FFF2-40B4-BE49-F238E27FC236}">
                <a16:creationId xmlns:a16="http://schemas.microsoft.com/office/drawing/2014/main" id="{D0381A39-468E-4743-9A39-E967EC748981}"/>
              </a:ext>
            </a:extLst>
          </p:cNvPr>
          <p:cNvSpPr>
            <a:spLocks noGrp="1"/>
          </p:cNvSpPr>
          <p:nvPr>
            <p:ph type="pic" sz="quarter" idx="27"/>
          </p:nvPr>
        </p:nvSpPr>
        <p:spPr>
          <a:xfrm>
            <a:off x="8394264" y="2177143"/>
            <a:ext cx="3428233" cy="4293063"/>
          </a:xfrm>
          <a:prstGeom prst="rect">
            <a:avLst/>
          </a:prstGeom>
        </p:spPr>
        <p:txBody>
          <a:bodyPr/>
          <a:lstStyle/>
          <a:p>
            <a:r>
              <a:rPr lang="fr-FR"/>
              <a:t>Cliquez sur l'icône pour ajouter une image</a:t>
            </a:r>
            <a:endParaRPr lang="fr-FR" dirty="0"/>
          </a:p>
        </p:txBody>
      </p:sp>
      <p:sp>
        <p:nvSpPr>
          <p:cNvPr id="8" name="Espace réservé du texte 13">
            <a:extLst>
              <a:ext uri="{FF2B5EF4-FFF2-40B4-BE49-F238E27FC236}">
                <a16:creationId xmlns:a16="http://schemas.microsoft.com/office/drawing/2014/main" id="{BD8A3688-88BD-4DB5-8837-22B9832D006B}"/>
              </a:ext>
            </a:extLst>
          </p:cNvPr>
          <p:cNvSpPr>
            <a:spLocks noGrp="1"/>
          </p:cNvSpPr>
          <p:nvPr>
            <p:ph type="body" sz="quarter" idx="14"/>
          </p:nvPr>
        </p:nvSpPr>
        <p:spPr>
          <a:xfrm>
            <a:off x="972000" y="504522"/>
            <a:ext cx="10850497" cy="971853"/>
          </a:xfrm>
          <a:prstGeom prst="rect">
            <a:avLst/>
          </a:prstGeom>
        </p:spPr>
        <p:txBody>
          <a:bodyPr lIns="0" tIns="0" rIns="0" bIns="0"/>
          <a:lstStyle>
            <a:lvl1pPr marL="0" indent="0">
              <a:lnSpc>
                <a:spcPct val="100000"/>
              </a:lnSpc>
              <a:spcBef>
                <a:spcPts val="0"/>
              </a:spcBef>
              <a:spcAft>
                <a:spcPts val="0"/>
              </a:spcAft>
              <a:buFontTx/>
              <a:buNone/>
              <a:defRPr sz="3900" b="1" i="0" cap="all" baseline="0">
                <a:solidFill>
                  <a:srgbClr val="051039"/>
                </a:solidFill>
                <a:latin typeface="Arial" panose="020B0604020202020204" pitchFamily="34" charset="0"/>
                <a:cs typeface="Arial" panose="020B0604020202020204" pitchFamily="34" charset="0"/>
              </a:defRPr>
            </a:lvl1pPr>
            <a:lvl2pPr marL="0" indent="0">
              <a:lnSpc>
                <a:spcPct val="100000"/>
              </a:lnSpc>
              <a:spcBef>
                <a:spcPts val="300"/>
              </a:spcBef>
              <a:spcAft>
                <a:spcPts val="0"/>
              </a:spcAft>
              <a:buClr>
                <a:schemeClr val="tx2"/>
              </a:buClr>
              <a:buSzPct val="100000"/>
              <a:buFontTx/>
              <a:buNone/>
              <a:defRPr sz="1700" b="1" i="0" cap="all" spc="600" baseline="0">
                <a:solidFill>
                  <a:schemeClr val="accent2"/>
                </a:solidFill>
                <a:latin typeface="Arial" panose="020B0604020202020204" pitchFamily="34" charset="0"/>
                <a:cs typeface="Arial" panose="020B0604020202020204" pitchFamily="34" charset="0"/>
              </a:defRPr>
            </a:lvl2pPr>
            <a:lvl3pPr marL="0" indent="0">
              <a:lnSpc>
                <a:spcPts val="1780"/>
              </a:lnSpc>
              <a:spcBef>
                <a:spcPts val="0"/>
              </a:spcBef>
              <a:buFontTx/>
              <a:buNone/>
              <a:defRPr sz="1400" b="0" i="0">
                <a:solidFill>
                  <a:srgbClr val="051039"/>
                </a:solidFill>
                <a:latin typeface="Arial" panose="020B0604020202020204" pitchFamily="34" charset="0"/>
                <a:cs typeface="Arial" panose="020B0604020202020204" pitchFamily="34" charset="0"/>
              </a:defRPr>
            </a:lvl3pPr>
            <a:lvl4pPr marL="0" indent="-144000">
              <a:lnSpc>
                <a:spcPts val="1780"/>
              </a:lnSpc>
              <a:spcBef>
                <a:spcPts val="1800"/>
              </a:spcBef>
              <a:spcAft>
                <a:spcPts val="500"/>
              </a:spcAft>
              <a:buClr>
                <a:srgbClr val="050F38"/>
              </a:buClr>
              <a:buFont typeface="Symbol" panose="05050102010706020507" pitchFamily="18" charset="2"/>
              <a:buChar char="·"/>
              <a:defRPr sz="1400" b="1" i="0">
                <a:solidFill>
                  <a:srgbClr val="051039"/>
                </a:solidFill>
                <a:latin typeface="Arial" panose="020B0604020202020204" pitchFamily="34" charset="0"/>
                <a:cs typeface="Arial" panose="020B0604020202020204" pitchFamily="34" charset="0"/>
              </a:defRPr>
            </a:lvl4pPr>
            <a:lvl5pPr marL="0" indent="0">
              <a:lnSpc>
                <a:spcPts val="1780"/>
              </a:lnSpc>
              <a:spcBef>
                <a:spcPts val="0"/>
              </a:spcBef>
              <a:buFontTx/>
              <a:buNone/>
              <a:defRPr sz="1400" b="0" i="0">
                <a:solidFill>
                  <a:srgbClr val="051039"/>
                </a:solidFill>
                <a:latin typeface="Arial" panose="020B0604020202020204" pitchFamily="34" charset="0"/>
                <a:cs typeface="Arial" panose="020B0604020202020204" pitchFamily="34" charset="0"/>
              </a:defRPr>
            </a:lvl5pPr>
          </a:lstStyle>
          <a:p>
            <a:pPr lvl="0"/>
            <a:r>
              <a:rPr lang="fr-FR"/>
              <a:t>Modifier les styles du texte du masque
Deuxième niveau
Troisième niveau
Quatrième niveau
Cinquième niveau</a:t>
            </a:r>
            <a:endParaRPr lang="fr-FR" dirty="0"/>
          </a:p>
        </p:txBody>
      </p:sp>
    </p:spTree>
    <p:extLst>
      <p:ext uri="{BB962C8B-B14F-4D97-AF65-F5344CB8AC3E}">
        <p14:creationId xmlns:p14="http://schemas.microsoft.com/office/powerpoint/2010/main" val="170529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E 2 colonnes">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129784CD-8B88-4734-8708-25C4DE6706DC}"/>
              </a:ext>
            </a:extLst>
          </p:cNvPr>
          <p:cNvSpPr>
            <a:spLocks noGrp="1"/>
          </p:cNvSpPr>
          <p:nvPr>
            <p:ph type="sldNum" sz="quarter" idx="12"/>
          </p:nvPr>
        </p:nvSpPr>
        <p:spPr>
          <a:xfrm>
            <a:off x="4724400" y="6563170"/>
            <a:ext cx="2743200" cy="218126"/>
          </a:xfrm>
          <a:prstGeom prst="rect">
            <a:avLst/>
          </a:prstGeom>
        </p:spPr>
        <p:txBody>
          <a:bodyPr/>
          <a:lstStyle>
            <a:lvl1pPr algn="ctr">
              <a:defRPr sz="800">
                <a:latin typeface="Arial" panose="020B0604020202020204" pitchFamily="34" charset="0"/>
                <a:cs typeface="Arial" panose="020B0604020202020204" pitchFamily="34" charset="0"/>
              </a:defRPr>
            </a:lvl1pPr>
          </a:lstStyle>
          <a:p>
            <a:fld id="{62EFFB25-4080-40B1-9961-9CC40DC7480F}" type="slidenum">
              <a:rPr lang="fr-FR" smtClean="0"/>
              <a:pPr/>
              <a:t>‹N°›</a:t>
            </a:fld>
            <a:endParaRPr lang="fr-FR"/>
          </a:p>
        </p:txBody>
      </p:sp>
      <p:pic>
        <p:nvPicPr>
          <p:cNvPr id="10" name="Image 9">
            <a:extLst>
              <a:ext uri="{FF2B5EF4-FFF2-40B4-BE49-F238E27FC236}">
                <a16:creationId xmlns:a16="http://schemas.microsoft.com/office/drawing/2014/main" id="{5E590B6E-DE2A-4F94-B00B-3CBA761AF37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822497" y="6571585"/>
            <a:ext cx="234000" cy="157531"/>
          </a:xfrm>
          <a:prstGeom prst="rect">
            <a:avLst/>
          </a:prstGeom>
        </p:spPr>
      </p:pic>
      <p:sp>
        <p:nvSpPr>
          <p:cNvPr id="7" name="Espace réservé du texte 13">
            <a:extLst>
              <a:ext uri="{FF2B5EF4-FFF2-40B4-BE49-F238E27FC236}">
                <a16:creationId xmlns:a16="http://schemas.microsoft.com/office/drawing/2014/main" id="{0C5C7867-29F0-41FB-878C-117AF8E35098}"/>
              </a:ext>
            </a:extLst>
          </p:cNvPr>
          <p:cNvSpPr>
            <a:spLocks noGrp="1"/>
          </p:cNvSpPr>
          <p:nvPr>
            <p:ph type="body" sz="quarter" idx="14"/>
          </p:nvPr>
        </p:nvSpPr>
        <p:spPr>
          <a:xfrm>
            <a:off x="971999" y="504522"/>
            <a:ext cx="9038775" cy="971853"/>
          </a:xfrm>
          <a:prstGeom prst="rect">
            <a:avLst/>
          </a:prstGeom>
        </p:spPr>
        <p:txBody>
          <a:bodyPr lIns="0" tIns="0" rIns="0" bIns="0"/>
          <a:lstStyle>
            <a:lvl1pPr marL="0" indent="0">
              <a:lnSpc>
                <a:spcPct val="100000"/>
              </a:lnSpc>
              <a:spcBef>
                <a:spcPts val="0"/>
              </a:spcBef>
              <a:spcAft>
                <a:spcPts val="0"/>
              </a:spcAft>
              <a:buFontTx/>
              <a:buNone/>
              <a:defRPr sz="3900" b="1" i="0" cap="all" baseline="0">
                <a:solidFill>
                  <a:srgbClr val="051039"/>
                </a:solidFill>
                <a:latin typeface="Arial" panose="020B0604020202020204" pitchFamily="34" charset="0"/>
                <a:cs typeface="Arial" panose="020B0604020202020204" pitchFamily="34" charset="0"/>
              </a:defRPr>
            </a:lvl1pPr>
            <a:lvl2pPr marL="0" indent="0">
              <a:lnSpc>
                <a:spcPct val="100000"/>
              </a:lnSpc>
              <a:spcBef>
                <a:spcPts val="300"/>
              </a:spcBef>
              <a:spcAft>
                <a:spcPts val="0"/>
              </a:spcAft>
              <a:buClr>
                <a:schemeClr val="tx2"/>
              </a:buClr>
              <a:buSzPct val="100000"/>
              <a:buFontTx/>
              <a:buNone/>
              <a:defRPr sz="1700" b="1" i="0" cap="all" spc="600" baseline="0">
                <a:solidFill>
                  <a:schemeClr val="accent2"/>
                </a:solidFill>
                <a:latin typeface="Arial" panose="020B0604020202020204" pitchFamily="34" charset="0"/>
                <a:cs typeface="Arial" panose="020B0604020202020204" pitchFamily="34" charset="0"/>
              </a:defRPr>
            </a:lvl2pPr>
            <a:lvl3pPr marL="0" indent="0">
              <a:lnSpc>
                <a:spcPts val="1780"/>
              </a:lnSpc>
              <a:spcBef>
                <a:spcPts val="0"/>
              </a:spcBef>
              <a:buFontTx/>
              <a:buNone/>
              <a:defRPr sz="1400" b="0" i="0">
                <a:solidFill>
                  <a:srgbClr val="051039"/>
                </a:solidFill>
                <a:latin typeface="Arial" panose="020B0604020202020204" pitchFamily="34" charset="0"/>
                <a:cs typeface="Arial" panose="020B0604020202020204" pitchFamily="34" charset="0"/>
              </a:defRPr>
            </a:lvl3pPr>
            <a:lvl4pPr marL="0" indent="-144000">
              <a:lnSpc>
                <a:spcPts val="1780"/>
              </a:lnSpc>
              <a:spcBef>
                <a:spcPts val="1800"/>
              </a:spcBef>
              <a:spcAft>
                <a:spcPts val="500"/>
              </a:spcAft>
              <a:buClr>
                <a:srgbClr val="050F38"/>
              </a:buClr>
              <a:buFont typeface="Symbol" panose="05050102010706020507" pitchFamily="18" charset="2"/>
              <a:buChar char="·"/>
              <a:defRPr sz="1400" b="1" i="0">
                <a:solidFill>
                  <a:srgbClr val="051039"/>
                </a:solidFill>
                <a:latin typeface="Arial" panose="020B0604020202020204" pitchFamily="34" charset="0"/>
                <a:cs typeface="Arial" panose="020B0604020202020204" pitchFamily="34" charset="0"/>
              </a:defRPr>
            </a:lvl4pPr>
            <a:lvl5pPr marL="0" indent="0">
              <a:lnSpc>
                <a:spcPts val="1780"/>
              </a:lnSpc>
              <a:spcBef>
                <a:spcPts val="0"/>
              </a:spcBef>
              <a:buFontTx/>
              <a:buNone/>
              <a:defRPr sz="1400" b="0" i="0">
                <a:solidFill>
                  <a:srgbClr val="051039"/>
                </a:solidFill>
                <a:latin typeface="Arial" panose="020B0604020202020204" pitchFamily="34" charset="0"/>
                <a:cs typeface="Arial" panose="020B0604020202020204" pitchFamily="34" charset="0"/>
              </a:defRPr>
            </a:lvl5pPr>
          </a:lstStyle>
          <a:p>
            <a:pPr lvl="0"/>
            <a:r>
              <a:rPr lang="fr-FR"/>
              <a:t>Modifier les styles du texte du masque
Deuxième niveau
Troisième niveau
Quatrième niveau
Cinquième niveau</a:t>
            </a:r>
          </a:p>
        </p:txBody>
      </p:sp>
      <p:sp>
        <p:nvSpPr>
          <p:cNvPr id="14" name="Espace réservé du texte 13">
            <a:extLst>
              <a:ext uri="{FF2B5EF4-FFF2-40B4-BE49-F238E27FC236}">
                <a16:creationId xmlns:a16="http://schemas.microsoft.com/office/drawing/2014/main" id="{4D6E8DCC-811E-41EF-89E1-67DF7DA4B665}"/>
              </a:ext>
            </a:extLst>
          </p:cNvPr>
          <p:cNvSpPr>
            <a:spLocks noGrp="1"/>
          </p:cNvSpPr>
          <p:nvPr>
            <p:ph type="body" sz="quarter" idx="18"/>
          </p:nvPr>
        </p:nvSpPr>
        <p:spPr>
          <a:xfrm>
            <a:off x="971999" y="1847735"/>
            <a:ext cx="4190550" cy="4362566"/>
          </a:xfrm>
          <a:prstGeom prst="rect">
            <a:avLst/>
          </a:prstGeom>
        </p:spPr>
        <p:txBody>
          <a:bodyPr lIns="0" tIns="0" rIns="0" bIns="0"/>
          <a:lstStyle>
            <a:lvl1pPr marL="0" indent="0">
              <a:lnSpc>
                <a:spcPct val="100000"/>
              </a:lnSpc>
              <a:spcBef>
                <a:spcPts val="0"/>
              </a:spcBef>
              <a:spcAft>
                <a:spcPts val="500"/>
              </a:spcAft>
              <a:buFontTx/>
              <a:buNone/>
              <a:defRPr sz="1400" b="1" i="0" cap="all" baseline="0">
                <a:solidFill>
                  <a:srgbClr val="051039"/>
                </a:solidFill>
                <a:latin typeface="Arial" panose="020B0604020202020204" pitchFamily="34" charset="0"/>
                <a:cs typeface="Arial" panose="020B0604020202020204" pitchFamily="34" charset="0"/>
              </a:defRPr>
            </a:lvl1pPr>
            <a:lvl2pPr marL="0" indent="0">
              <a:lnSpc>
                <a:spcPct val="100000"/>
              </a:lnSpc>
              <a:spcBef>
                <a:spcPts val="1800"/>
              </a:spcBef>
              <a:spcAft>
                <a:spcPts val="1800"/>
              </a:spcAft>
              <a:buClr>
                <a:schemeClr val="tx2"/>
              </a:buClr>
              <a:buSzPct val="100000"/>
              <a:buFont typeface="Symbol" panose="05050102010706020507" pitchFamily="18" charset="2"/>
              <a:buNone/>
              <a:defRPr sz="1400" b="1" i="0">
                <a:solidFill>
                  <a:srgbClr val="051039"/>
                </a:solidFill>
                <a:latin typeface="Arial" panose="020B0604020202020204" pitchFamily="34" charset="0"/>
                <a:cs typeface="Arial" panose="020B0604020202020204" pitchFamily="34" charset="0"/>
              </a:defRPr>
            </a:lvl2pPr>
            <a:lvl3pPr marL="0" indent="0">
              <a:lnSpc>
                <a:spcPts val="1800"/>
              </a:lnSpc>
              <a:spcBef>
                <a:spcPts val="0"/>
              </a:spcBef>
              <a:buFontTx/>
              <a:buNone/>
              <a:defRPr sz="1400" b="0" i="0">
                <a:solidFill>
                  <a:srgbClr val="051039"/>
                </a:solidFill>
                <a:latin typeface="Arial" panose="020B0604020202020204" pitchFamily="34" charset="0"/>
                <a:cs typeface="Arial" panose="020B0604020202020204" pitchFamily="34" charset="0"/>
              </a:defRPr>
            </a:lvl3pPr>
            <a:lvl4pPr marL="0" indent="-144000">
              <a:lnSpc>
                <a:spcPct val="100000"/>
              </a:lnSpc>
              <a:spcBef>
                <a:spcPts val="1800"/>
              </a:spcBef>
              <a:spcAft>
                <a:spcPts val="500"/>
              </a:spcAft>
              <a:buClr>
                <a:srgbClr val="050F38"/>
              </a:buClr>
              <a:buFont typeface="Symbol" panose="05050102010706020507" pitchFamily="18" charset="2"/>
              <a:buChar char="·"/>
              <a:defRPr sz="1400" b="1" i="0">
                <a:solidFill>
                  <a:srgbClr val="051039"/>
                </a:solidFill>
                <a:latin typeface="Arial" panose="020B0604020202020204" pitchFamily="34" charset="0"/>
                <a:cs typeface="Arial" panose="020B0604020202020204" pitchFamily="34" charset="0"/>
              </a:defRPr>
            </a:lvl4pPr>
            <a:lvl5pPr marL="0" indent="0">
              <a:lnSpc>
                <a:spcPct val="100000"/>
              </a:lnSpc>
              <a:spcBef>
                <a:spcPts val="0"/>
              </a:spcBef>
              <a:buFontTx/>
              <a:buNone/>
              <a:defRPr sz="1400" b="0" i="0">
                <a:solidFill>
                  <a:srgbClr val="051039"/>
                </a:solidFill>
                <a:latin typeface="Arial" panose="020B0604020202020204" pitchFamily="34" charset="0"/>
                <a:cs typeface="Arial" panose="020B0604020202020204" pitchFamily="34" charset="0"/>
              </a:defRPr>
            </a:lvl5pPr>
          </a:lstStyle>
          <a:p>
            <a:pPr lvl="0"/>
            <a:r>
              <a:rPr lang="fr-FR"/>
              <a:t>Modifier les styles du texte du masque
Deuxième niveau
Troisième niveau
Quatrième niveau
Cinquième niveau</a:t>
            </a:r>
            <a:endParaRPr lang="fr-FR" dirty="0"/>
          </a:p>
        </p:txBody>
      </p:sp>
      <p:sp>
        <p:nvSpPr>
          <p:cNvPr id="11" name="Espace réservé du texte 13">
            <a:extLst>
              <a:ext uri="{FF2B5EF4-FFF2-40B4-BE49-F238E27FC236}">
                <a16:creationId xmlns:a16="http://schemas.microsoft.com/office/drawing/2014/main" id="{DCD9EF14-9D83-400D-9A4A-09B0E52FE829}"/>
              </a:ext>
            </a:extLst>
          </p:cNvPr>
          <p:cNvSpPr>
            <a:spLocks noGrp="1"/>
          </p:cNvSpPr>
          <p:nvPr>
            <p:ph type="body" sz="quarter" idx="19"/>
          </p:nvPr>
        </p:nvSpPr>
        <p:spPr>
          <a:xfrm>
            <a:off x="5702133" y="1850307"/>
            <a:ext cx="4190550" cy="4362566"/>
          </a:xfrm>
          <a:prstGeom prst="rect">
            <a:avLst/>
          </a:prstGeom>
        </p:spPr>
        <p:txBody>
          <a:bodyPr lIns="0" tIns="0" rIns="0" bIns="0"/>
          <a:lstStyle>
            <a:lvl1pPr marL="0" indent="0">
              <a:lnSpc>
                <a:spcPct val="100000"/>
              </a:lnSpc>
              <a:spcBef>
                <a:spcPts val="0"/>
              </a:spcBef>
              <a:spcAft>
                <a:spcPts val="500"/>
              </a:spcAft>
              <a:buFontTx/>
              <a:buNone/>
              <a:defRPr sz="1400" b="1" i="0" cap="all" baseline="0">
                <a:solidFill>
                  <a:srgbClr val="051039"/>
                </a:solidFill>
                <a:latin typeface="Arial" panose="020B0604020202020204" pitchFamily="34" charset="0"/>
                <a:cs typeface="Arial" panose="020B0604020202020204" pitchFamily="34" charset="0"/>
              </a:defRPr>
            </a:lvl1pPr>
            <a:lvl2pPr marL="0" indent="0">
              <a:lnSpc>
                <a:spcPct val="100000"/>
              </a:lnSpc>
              <a:spcBef>
                <a:spcPts val="1800"/>
              </a:spcBef>
              <a:spcAft>
                <a:spcPts val="1800"/>
              </a:spcAft>
              <a:buClr>
                <a:schemeClr val="tx2"/>
              </a:buClr>
              <a:buSzPct val="100000"/>
              <a:buFont typeface="Symbol" panose="05050102010706020507" pitchFamily="18" charset="2"/>
              <a:buNone/>
              <a:defRPr sz="1400" b="1" i="0">
                <a:solidFill>
                  <a:srgbClr val="051039"/>
                </a:solidFill>
                <a:latin typeface="Arial" panose="020B0604020202020204" pitchFamily="34" charset="0"/>
                <a:cs typeface="Arial" panose="020B0604020202020204" pitchFamily="34" charset="0"/>
              </a:defRPr>
            </a:lvl2pPr>
            <a:lvl3pPr marL="0" indent="0">
              <a:lnSpc>
                <a:spcPts val="1800"/>
              </a:lnSpc>
              <a:spcBef>
                <a:spcPts val="0"/>
              </a:spcBef>
              <a:buFontTx/>
              <a:buNone/>
              <a:defRPr sz="1400" b="0" i="0">
                <a:solidFill>
                  <a:srgbClr val="051039"/>
                </a:solidFill>
                <a:latin typeface="Arial" panose="020B0604020202020204" pitchFamily="34" charset="0"/>
                <a:cs typeface="Arial" panose="020B0604020202020204" pitchFamily="34" charset="0"/>
              </a:defRPr>
            </a:lvl3pPr>
            <a:lvl4pPr marL="0" indent="-144000">
              <a:lnSpc>
                <a:spcPct val="100000"/>
              </a:lnSpc>
              <a:spcBef>
                <a:spcPts val="1800"/>
              </a:spcBef>
              <a:spcAft>
                <a:spcPts val="500"/>
              </a:spcAft>
              <a:buClr>
                <a:srgbClr val="050F38"/>
              </a:buClr>
              <a:buFont typeface="Symbol" panose="05050102010706020507" pitchFamily="18" charset="2"/>
              <a:buChar char="·"/>
              <a:defRPr sz="1400" b="1" i="0">
                <a:solidFill>
                  <a:srgbClr val="051039"/>
                </a:solidFill>
                <a:latin typeface="Arial" panose="020B0604020202020204" pitchFamily="34" charset="0"/>
                <a:cs typeface="Arial" panose="020B0604020202020204" pitchFamily="34" charset="0"/>
              </a:defRPr>
            </a:lvl4pPr>
            <a:lvl5pPr marL="0" indent="0">
              <a:lnSpc>
                <a:spcPct val="100000"/>
              </a:lnSpc>
              <a:spcBef>
                <a:spcPts val="0"/>
              </a:spcBef>
              <a:buFontTx/>
              <a:buNone/>
              <a:defRPr sz="1400" b="0" i="0">
                <a:solidFill>
                  <a:srgbClr val="051039"/>
                </a:solidFill>
                <a:latin typeface="Arial" panose="020B0604020202020204" pitchFamily="34" charset="0"/>
                <a:cs typeface="Arial" panose="020B0604020202020204" pitchFamily="34" charset="0"/>
              </a:defRPr>
            </a:lvl5pPr>
          </a:lstStyle>
          <a:p>
            <a:pPr lvl="0"/>
            <a:r>
              <a:rPr lang="fr-FR"/>
              <a:t>Modifier les styles du texte du masque
Deuxième niveau
Troisième niveau
Quatrième niveau
Cinquième niveau</a:t>
            </a:r>
            <a:endParaRPr lang="fr-FR" dirty="0"/>
          </a:p>
        </p:txBody>
      </p:sp>
    </p:spTree>
    <p:extLst>
      <p:ext uri="{BB962C8B-B14F-4D97-AF65-F5344CB8AC3E}">
        <p14:creationId xmlns:p14="http://schemas.microsoft.com/office/powerpoint/2010/main" val="469199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ET TEXTE ">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129784CD-8B88-4734-8708-25C4DE6706DC}"/>
              </a:ext>
            </a:extLst>
          </p:cNvPr>
          <p:cNvSpPr>
            <a:spLocks noGrp="1"/>
          </p:cNvSpPr>
          <p:nvPr>
            <p:ph type="sldNum" sz="quarter" idx="12"/>
          </p:nvPr>
        </p:nvSpPr>
        <p:spPr>
          <a:xfrm>
            <a:off x="4724400" y="6563170"/>
            <a:ext cx="2743200" cy="218126"/>
          </a:xfrm>
          <a:prstGeom prst="rect">
            <a:avLst/>
          </a:prstGeom>
        </p:spPr>
        <p:txBody>
          <a:bodyPr/>
          <a:lstStyle>
            <a:lvl1pPr algn="ctr">
              <a:defRPr sz="800">
                <a:latin typeface="Arial" panose="020B0604020202020204" pitchFamily="34" charset="0"/>
                <a:cs typeface="Arial" panose="020B0604020202020204" pitchFamily="34" charset="0"/>
              </a:defRPr>
            </a:lvl1pPr>
          </a:lstStyle>
          <a:p>
            <a:fld id="{62EFFB25-4080-40B1-9961-9CC40DC7480F}" type="slidenum">
              <a:rPr lang="fr-FR" smtClean="0"/>
              <a:pPr/>
              <a:t>‹N°›</a:t>
            </a:fld>
            <a:endParaRPr lang="fr-FR"/>
          </a:p>
        </p:txBody>
      </p:sp>
      <p:pic>
        <p:nvPicPr>
          <p:cNvPr id="10" name="Image 9">
            <a:extLst>
              <a:ext uri="{FF2B5EF4-FFF2-40B4-BE49-F238E27FC236}">
                <a16:creationId xmlns:a16="http://schemas.microsoft.com/office/drawing/2014/main" id="{5E590B6E-DE2A-4F94-B00B-3CBA761AF37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822497" y="6571585"/>
            <a:ext cx="234000" cy="157531"/>
          </a:xfrm>
          <a:prstGeom prst="rect">
            <a:avLst/>
          </a:prstGeom>
        </p:spPr>
      </p:pic>
      <p:sp>
        <p:nvSpPr>
          <p:cNvPr id="7" name="Espace réservé du texte 13">
            <a:extLst>
              <a:ext uri="{FF2B5EF4-FFF2-40B4-BE49-F238E27FC236}">
                <a16:creationId xmlns:a16="http://schemas.microsoft.com/office/drawing/2014/main" id="{0C5C7867-29F0-41FB-878C-117AF8E35098}"/>
              </a:ext>
            </a:extLst>
          </p:cNvPr>
          <p:cNvSpPr>
            <a:spLocks noGrp="1"/>
          </p:cNvSpPr>
          <p:nvPr>
            <p:ph type="body" sz="quarter" idx="14"/>
          </p:nvPr>
        </p:nvSpPr>
        <p:spPr>
          <a:xfrm>
            <a:off x="971999" y="504522"/>
            <a:ext cx="9038775" cy="971853"/>
          </a:xfrm>
          <a:prstGeom prst="rect">
            <a:avLst/>
          </a:prstGeom>
        </p:spPr>
        <p:txBody>
          <a:bodyPr lIns="0" tIns="0" rIns="0" bIns="0"/>
          <a:lstStyle>
            <a:lvl1pPr marL="0" indent="0">
              <a:lnSpc>
                <a:spcPct val="100000"/>
              </a:lnSpc>
              <a:spcBef>
                <a:spcPts val="0"/>
              </a:spcBef>
              <a:spcAft>
                <a:spcPts val="0"/>
              </a:spcAft>
              <a:buFontTx/>
              <a:buNone/>
              <a:defRPr sz="3900" b="1" i="0" cap="all" baseline="0">
                <a:solidFill>
                  <a:srgbClr val="051039"/>
                </a:solidFill>
                <a:latin typeface="Arial" panose="020B0604020202020204" pitchFamily="34" charset="0"/>
                <a:cs typeface="Arial" panose="020B0604020202020204" pitchFamily="34" charset="0"/>
              </a:defRPr>
            </a:lvl1pPr>
            <a:lvl2pPr marL="0" indent="0">
              <a:lnSpc>
                <a:spcPct val="100000"/>
              </a:lnSpc>
              <a:spcBef>
                <a:spcPts val="300"/>
              </a:spcBef>
              <a:spcAft>
                <a:spcPts val="0"/>
              </a:spcAft>
              <a:buClr>
                <a:schemeClr val="tx2"/>
              </a:buClr>
              <a:buSzPct val="100000"/>
              <a:buFontTx/>
              <a:buNone/>
              <a:defRPr sz="1700" b="1" i="0" cap="all" spc="600" baseline="0">
                <a:solidFill>
                  <a:schemeClr val="accent2"/>
                </a:solidFill>
                <a:latin typeface="Arial" panose="020B0604020202020204" pitchFamily="34" charset="0"/>
                <a:cs typeface="Arial" panose="020B0604020202020204" pitchFamily="34" charset="0"/>
              </a:defRPr>
            </a:lvl2pPr>
            <a:lvl3pPr marL="0" indent="0">
              <a:lnSpc>
                <a:spcPts val="1780"/>
              </a:lnSpc>
              <a:spcBef>
                <a:spcPts val="0"/>
              </a:spcBef>
              <a:buFontTx/>
              <a:buNone/>
              <a:defRPr sz="1400" b="0" i="0">
                <a:solidFill>
                  <a:srgbClr val="051039"/>
                </a:solidFill>
                <a:latin typeface="Arial" panose="020B0604020202020204" pitchFamily="34" charset="0"/>
                <a:cs typeface="Arial" panose="020B0604020202020204" pitchFamily="34" charset="0"/>
              </a:defRPr>
            </a:lvl3pPr>
            <a:lvl4pPr marL="0" indent="-144000">
              <a:lnSpc>
                <a:spcPts val="1780"/>
              </a:lnSpc>
              <a:spcBef>
                <a:spcPts val="1800"/>
              </a:spcBef>
              <a:spcAft>
                <a:spcPts val="500"/>
              </a:spcAft>
              <a:buClr>
                <a:srgbClr val="050F38"/>
              </a:buClr>
              <a:buFont typeface="Symbol" panose="05050102010706020507" pitchFamily="18" charset="2"/>
              <a:buChar char="·"/>
              <a:defRPr sz="1400" b="1" i="0">
                <a:solidFill>
                  <a:srgbClr val="051039"/>
                </a:solidFill>
                <a:latin typeface="Arial" panose="020B0604020202020204" pitchFamily="34" charset="0"/>
                <a:cs typeface="Arial" panose="020B0604020202020204" pitchFamily="34" charset="0"/>
              </a:defRPr>
            </a:lvl4pPr>
            <a:lvl5pPr marL="0" indent="0">
              <a:lnSpc>
                <a:spcPts val="1780"/>
              </a:lnSpc>
              <a:spcBef>
                <a:spcPts val="0"/>
              </a:spcBef>
              <a:buFontTx/>
              <a:buNone/>
              <a:defRPr sz="1400" b="0" i="0">
                <a:solidFill>
                  <a:srgbClr val="051039"/>
                </a:solidFill>
                <a:latin typeface="Arial" panose="020B0604020202020204" pitchFamily="34" charset="0"/>
                <a:cs typeface="Arial" panose="020B0604020202020204" pitchFamily="34" charset="0"/>
              </a:defRPr>
            </a:lvl5pPr>
          </a:lstStyle>
          <a:p>
            <a:pPr lvl="0"/>
            <a:r>
              <a:rPr lang="fr-FR"/>
              <a:t>Modifier les styles du texte du masque
Deuxième niveau
Troisième niveau
Quatrième niveau
Cinquième niveau</a:t>
            </a:r>
          </a:p>
        </p:txBody>
      </p:sp>
      <p:sp>
        <p:nvSpPr>
          <p:cNvPr id="14" name="Espace réservé du texte 13">
            <a:extLst>
              <a:ext uri="{FF2B5EF4-FFF2-40B4-BE49-F238E27FC236}">
                <a16:creationId xmlns:a16="http://schemas.microsoft.com/office/drawing/2014/main" id="{4D6E8DCC-811E-41EF-89E1-67DF7DA4B665}"/>
              </a:ext>
            </a:extLst>
          </p:cNvPr>
          <p:cNvSpPr>
            <a:spLocks noGrp="1"/>
          </p:cNvSpPr>
          <p:nvPr>
            <p:ph type="body" sz="quarter" idx="18"/>
          </p:nvPr>
        </p:nvSpPr>
        <p:spPr>
          <a:xfrm>
            <a:off x="971999" y="1847334"/>
            <a:ext cx="9158320" cy="4362566"/>
          </a:xfrm>
          <a:prstGeom prst="rect">
            <a:avLst/>
          </a:prstGeom>
        </p:spPr>
        <p:txBody>
          <a:bodyPr lIns="0" tIns="0" rIns="0" bIns="0"/>
          <a:lstStyle>
            <a:lvl1pPr marL="0" indent="0">
              <a:lnSpc>
                <a:spcPct val="100000"/>
              </a:lnSpc>
              <a:spcBef>
                <a:spcPts val="0"/>
              </a:spcBef>
              <a:spcAft>
                <a:spcPts val="500"/>
              </a:spcAft>
              <a:buFontTx/>
              <a:buNone/>
              <a:defRPr sz="1400" b="1" i="0" cap="all" baseline="0">
                <a:solidFill>
                  <a:srgbClr val="051039"/>
                </a:solidFill>
                <a:latin typeface="Arial" panose="020B0604020202020204" pitchFamily="34" charset="0"/>
                <a:cs typeface="Arial" panose="020B0604020202020204" pitchFamily="34" charset="0"/>
              </a:defRPr>
            </a:lvl1pPr>
            <a:lvl2pPr marL="0" indent="0">
              <a:lnSpc>
                <a:spcPct val="100000"/>
              </a:lnSpc>
              <a:spcBef>
                <a:spcPts val="1800"/>
              </a:spcBef>
              <a:spcAft>
                <a:spcPts val="1800"/>
              </a:spcAft>
              <a:buClr>
                <a:schemeClr val="tx2"/>
              </a:buClr>
              <a:buSzPct val="100000"/>
              <a:buFont typeface="Symbol" panose="05050102010706020507" pitchFamily="18" charset="2"/>
              <a:buNone/>
              <a:defRPr sz="1400" b="1" i="0">
                <a:solidFill>
                  <a:srgbClr val="051039"/>
                </a:solidFill>
                <a:latin typeface="Arial" panose="020B0604020202020204" pitchFamily="34" charset="0"/>
                <a:cs typeface="Arial" panose="020B0604020202020204" pitchFamily="34" charset="0"/>
              </a:defRPr>
            </a:lvl2pPr>
            <a:lvl3pPr marL="0" indent="0">
              <a:lnSpc>
                <a:spcPts val="1800"/>
              </a:lnSpc>
              <a:spcBef>
                <a:spcPts val="0"/>
              </a:spcBef>
              <a:buFontTx/>
              <a:buNone/>
              <a:defRPr sz="1400" b="0" i="0">
                <a:solidFill>
                  <a:srgbClr val="051039"/>
                </a:solidFill>
                <a:latin typeface="Arial" panose="020B0604020202020204" pitchFamily="34" charset="0"/>
                <a:cs typeface="Arial" panose="020B0604020202020204" pitchFamily="34" charset="0"/>
              </a:defRPr>
            </a:lvl3pPr>
            <a:lvl4pPr marL="0" indent="-144000">
              <a:lnSpc>
                <a:spcPct val="100000"/>
              </a:lnSpc>
              <a:spcBef>
                <a:spcPts val="500"/>
              </a:spcBef>
              <a:spcAft>
                <a:spcPts val="500"/>
              </a:spcAft>
              <a:buClr>
                <a:srgbClr val="050F38"/>
              </a:buClr>
              <a:buFont typeface="Symbol" panose="05050102010706020507" pitchFamily="18" charset="2"/>
              <a:buChar char="·"/>
              <a:defRPr sz="1400" b="1" i="0">
                <a:solidFill>
                  <a:srgbClr val="051039"/>
                </a:solidFill>
                <a:latin typeface="Arial" panose="020B0604020202020204" pitchFamily="34" charset="0"/>
                <a:cs typeface="Arial" panose="020B0604020202020204" pitchFamily="34" charset="0"/>
              </a:defRPr>
            </a:lvl4pPr>
            <a:lvl5pPr marL="288000" indent="-162000">
              <a:lnSpc>
                <a:spcPct val="100000"/>
              </a:lnSpc>
              <a:spcBef>
                <a:spcPts val="0"/>
              </a:spcBef>
              <a:buClr>
                <a:schemeClr val="tx2"/>
              </a:buClr>
              <a:buSzPct val="115000"/>
              <a:buFont typeface="Arial" panose="020B0604020202020204" pitchFamily="34" charset="0"/>
              <a:buChar char="◦"/>
              <a:tabLst/>
              <a:defRPr sz="1400" b="0" i="0">
                <a:solidFill>
                  <a:srgbClr val="051039"/>
                </a:solidFill>
                <a:latin typeface="Arial" panose="020B0604020202020204" pitchFamily="34" charset="0"/>
                <a:cs typeface="Arial" panose="020B0604020202020204" pitchFamily="34" charset="0"/>
              </a:defRPr>
            </a:lvl5pPr>
          </a:lstStyle>
          <a:p>
            <a:pPr lvl="0"/>
            <a:r>
              <a:rPr lang="fr-FR"/>
              <a:t>Modifier les styles du texte du masque
Deuxième niveau
Troisième niveau
Quatrième niveau
Cinquième niveau</a:t>
            </a:r>
            <a:endParaRPr lang="fr-FR" dirty="0"/>
          </a:p>
        </p:txBody>
      </p:sp>
    </p:spTree>
    <p:extLst>
      <p:ext uri="{BB962C8B-B14F-4D97-AF65-F5344CB8AC3E}">
        <p14:creationId xmlns:p14="http://schemas.microsoft.com/office/powerpoint/2010/main" val="2306983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RE FOND BLANC">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16FC8A4F-CC77-4E73-ACD2-337B555DD1CC}"/>
              </a:ext>
            </a:extLst>
          </p:cNvPr>
          <p:cNvSpPr>
            <a:spLocks noGrp="1"/>
          </p:cNvSpPr>
          <p:nvPr>
            <p:ph type="sldNum" sz="quarter" idx="12"/>
          </p:nvPr>
        </p:nvSpPr>
        <p:spPr>
          <a:xfrm>
            <a:off x="4724400" y="6563170"/>
            <a:ext cx="2743200" cy="218126"/>
          </a:xfrm>
          <a:prstGeom prst="rect">
            <a:avLst/>
          </a:prstGeom>
        </p:spPr>
        <p:txBody>
          <a:bodyPr/>
          <a:lstStyle>
            <a:lvl1pPr algn="ctr">
              <a:defRPr sz="800">
                <a:solidFill>
                  <a:schemeClr val="tx2"/>
                </a:solidFill>
                <a:latin typeface="Arial" panose="020B0604020202020204" pitchFamily="34" charset="0"/>
                <a:cs typeface="Arial" panose="020B0604020202020204" pitchFamily="34" charset="0"/>
              </a:defRPr>
            </a:lvl1pPr>
          </a:lstStyle>
          <a:p>
            <a:fld id="{62EFFB25-4080-40B1-9961-9CC40DC7480F}" type="slidenum">
              <a:rPr lang="fr-FR" smtClean="0"/>
              <a:pPr/>
              <a:t>‹N°›</a:t>
            </a:fld>
            <a:endParaRPr lang="fr-FR"/>
          </a:p>
        </p:txBody>
      </p:sp>
      <p:pic>
        <p:nvPicPr>
          <p:cNvPr id="7" name="Image 6">
            <a:extLst>
              <a:ext uri="{FF2B5EF4-FFF2-40B4-BE49-F238E27FC236}">
                <a16:creationId xmlns:a16="http://schemas.microsoft.com/office/drawing/2014/main" id="{28504A47-786C-45C0-9DC0-B0138A41419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822497" y="6571585"/>
            <a:ext cx="234000" cy="157531"/>
          </a:xfrm>
          <a:prstGeom prst="rect">
            <a:avLst/>
          </a:prstGeom>
        </p:spPr>
      </p:pic>
      <p:sp>
        <p:nvSpPr>
          <p:cNvPr id="8" name="Espace réservé du texte 13">
            <a:extLst>
              <a:ext uri="{FF2B5EF4-FFF2-40B4-BE49-F238E27FC236}">
                <a16:creationId xmlns:a16="http://schemas.microsoft.com/office/drawing/2014/main" id="{60058347-F3A7-46BB-B2E9-8734A105F46F}"/>
              </a:ext>
            </a:extLst>
          </p:cNvPr>
          <p:cNvSpPr>
            <a:spLocks noGrp="1"/>
          </p:cNvSpPr>
          <p:nvPr>
            <p:ph type="body" sz="quarter" idx="14"/>
          </p:nvPr>
        </p:nvSpPr>
        <p:spPr>
          <a:xfrm>
            <a:off x="971999" y="504522"/>
            <a:ext cx="9038775" cy="971853"/>
          </a:xfrm>
          <a:prstGeom prst="rect">
            <a:avLst/>
          </a:prstGeom>
        </p:spPr>
        <p:txBody>
          <a:bodyPr lIns="0" tIns="0" rIns="0" bIns="0"/>
          <a:lstStyle>
            <a:lvl1pPr marL="0" indent="0">
              <a:lnSpc>
                <a:spcPct val="100000"/>
              </a:lnSpc>
              <a:spcBef>
                <a:spcPts val="0"/>
              </a:spcBef>
              <a:spcAft>
                <a:spcPts val="0"/>
              </a:spcAft>
              <a:buFontTx/>
              <a:buNone/>
              <a:defRPr sz="3900" b="1" i="0" cap="all" baseline="0">
                <a:solidFill>
                  <a:schemeClr val="tx2"/>
                </a:solidFill>
                <a:latin typeface="Arial" panose="020B0604020202020204" pitchFamily="34" charset="0"/>
                <a:cs typeface="Arial" panose="020B0604020202020204" pitchFamily="34" charset="0"/>
              </a:defRPr>
            </a:lvl1pPr>
            <a:lvl2pPr marL="0" indent="0">
              <a:lnSpc>
                <a:spcPct val="100000"/>
              </a:lnSpc>
              <a:spcBef>
                <a:spcPts val="300"/>
              </a:spcBef>
              <a:spcAft>
                <a:spcPts val="0"/>
              </a:spcAft>
              <a:buClr>
                <a:schemeClr val="tx2"/>
              </a:buClr>
              <a:buSzPct val="100000"/>
              <a:buFontTx/>
              <a:buNone/>
              <a:defRPr sz="1700" b="1" i="0" cap="all" spc="600" baseline="0">
                <a:solidFill>
                  <a:schemeClr val="accent2"/>
                </a:solidFill>
                <a:latin typeface="Arial" panose="020B0604020202020204" pitchFamily="34" charset="0"/>
                <a:cs typeface="Arial" panose="020B0604020202020204" pitchFamily="34" charset="0"/>
              </a:defRPr>
            </a:lvl2pPr>
            <a:lvl3pPr marL="0" indent="0">
              <a:lnSpc>
                <a:spcPts val="1780"/>
              </a:lnSpc>
              <a:spcBef>
                <a:spcPts val="0"/>
              </a:spcBef>
              <a:buFontTx/>
              <a:buNone/>
              <a:defRPr sz="1400" b="0" i="0">
                <a:solidFill>
                  <a:srgbClr val="051039"/>
                </a:solidFill>
                <a:latin typeface="Arial" panose="020B0604020202020204" pitchFamily="34" charset="0"/>
                <a:cs typeface="Arial" panose="020B0604020202020204" pitchFamily="34" charset="0"/>
              </a:defRPr>
            </a:lvl3pPr>
            <a:lvl4pPr marL="0" indent="-144000">
              <a:lnSpc>
                <a:spcPts val="1780"/>
              </a:lnSpc>
              <a:spcBef>
                <a:spcPts val="1800"/>
              </a:spcBef>
              <a:spcAft>
                <a:spcPts val="500"/>
              </a:spcAft>
              <a:buClr>
                <a:srgbClr val="050F38"/>
              </a:buClr>
              <a:buFont typeface="Symbol" panose="05050102010706020507" pitchFamily="18" charset="2"/>
              <a:buChar char="·"/>
              <a:defRPr sz="1400" b="1" i="0">
                <a:solidFill>
                  <a:srgbClr val="051039"/>
                </a:solidFill>
                <a:latin typeface="Arial" panose="020B0604020202020204" pitchFamily="34" charset="0"/>
                <a:cs typeface="Arial" panose="020B0604020202020204" pitchFamily="34" charset="0"/>
              </a:defRPr>
            </a:lvl4pPr>
            <a:lvl5pPr marL="0" indent="0">
              <a:lnSpc>
                <a:spcPts val="1780"/>
              </a:lnSpc>
              <a:spcBef>
                <a:spcPts val="0"/>
              </a:spcBef>
              <a:buFontTx/>
              <a:buNone/>
              <a:defRPr sz="1400" b="0" i="0">
                <a:solidFill>
                  <a:srgbClr val="051039"/>
                </a:solidFill>
                <a:latin typeface="Arial" panose="020B0604020202020204" pitchFamily="34" charset="0"/>
                <a:cs typeface="Arial" panose="020B0604020202020204" pitchFamily="34" charset="0"/>
              </a:defRPr>
            </a:lvl5pPr>
          </a:lstStyle>
          <a:p>
            <a:pPr lvl="0"/>
            <a:r>
              <a:rPr lang="fr-FR"/>
              <a:t>Modifier les styles du texte du masque
Deuxième niveau
Troisième niveau
Quatrième niveau
Cinquième niveau</a:t>
            </a:r>
          </a:p>
        </p:txBody>
      </p:sp>
      <p:pic>
        <p:nvPicPr>
          <p:cNvPr id="9" name="Image 8">
            <a:extLst>
              <a:ext uri="{FF2B5EF4-FFF2-40B4-BE49-F238E27FC236}">
                <a16:creationId xmlns:a16="http://schemas.microsoft.com/office/drawing/2014/main" id="{E36A118C-A903-4BD8-AEB7-A48B4E6B70C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831061" y="6580149"/>
            <a:ext cx="234000" cy="157531"/>
          </a:xfrm>
          <a:prstGeom prst="rect">
            <a:avLst/>
          </a:prstGeom>
        </p:spPr>
      </p:pic>
    </p:spTree>
    <p:extLst>
      <p:ext uri="{BB962C8B-B14F-4D97-AF65-F5344CB8AC3E}">
        <p14:creationId xmlns:p14="http://schemas.microsoft.com/office/powerpoint/2010/main" val="3716000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R COUVERTU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D4FC2A6-8084-45E0-B8D8-9AB4F5200F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4" name="Espace réservé du texte 13">
            <a:extLst>
              <a:ext uri="{FF2B5EF4-FFF2-40B4-BE49-F238E27FC236}">
                <a16:creationId xmlns:a16="http://schemas.microsoft.com/office/drawing/2014/main" id="{DAB82652-EA2A-421D-88EE-B83C91E972CF}"/>
              </a:ext>
            </a:extLst>
          </p:cNvPr>
          <p:cNvSpPr>
            <a:spLocks noGrp="1"/>
          </p:cNvSpPr>
          <p:nvPr>
            <p:ph type="body" sz="quarter" idx="11"/>
          </p:nvPr>
        </p:nvSpPr>
        <p:spPr>
          <a:xfrm>
            <a:off x="2813325" y="4845903"/>
            <a:ext cx="6565346" cy="397582"/>
          </a:xfrm>
          <a:prstGeom prst="rect">
            <a:avLst/>
          </a:prstGeom>
        </p:spPr>
        <p:txBody>
          <a:bodyPr/>
          <a:lstStyle>
            <a:lvl1pPr marL="0" indent="0" algn="ctr">
              <a:buFontTx/>
              <a:buNone/>
              <a:defRPr sz="1300" b="1" i="0" cap="all" spc="400" baseline="0">
                <a:solidFill>
                  <a:schemeClr val="bg1"/>
                </a:solidFill>
                <a:latin typeface="Arial" panose="020B0604020202020204" pitchFamily="34" charset="0"/>
                <a:cs typeface="Arial" panose="020B0604020202020204" pitchFamily="34" charset="0"/>
              </a:defRPr>
            </a:lvl1pPr>
            <a:lvl2pPr marL="0" indent="0">
              <a:buFontTx/>
              <a:buNone/>
              <a:defRPr sz="2400" b="1" cap="all" baseline="0">
                <a:solidFill>
                  <a:schemeClr val="bg1"/>
                </a:solidFill>
                <a:latin typeface="ExcellenceInMotionBlack"/>
              </a:defRPr>
            </a:lvl2pPr>
            <a:lvl3pPr marL="0" indent="0">
              <a:buFontTx/>
              <a:buNone/>
              <a:defRPr sz="2400" b="1" cap="all" baseline="0">
                <a:solidFill>
                  <a:schemeClr val="bg1"/>
                </a:solidFill>
                <a:latin typeface="ExcellenceInMotionBlack"/>
              </a:defRPr>
            </a:lvl3pPr>
            <a:lvl4pPr marL="0" indent="0">
              <a:buFontTx/>
              <a:buNone/>
              <a:defRPr sz="2400" b="1" cap="all" baseline="0">
                <a:solidFill>
                  <a:schemeClr val="bg1"/>
                </a:solidFill>
                <a:latin typeface="ExcellenceInMotionBlack"/>
              </a:defRPr>
            </a:lvl4pPr>
            <a:lvl5pPr marL="0" indent="0">
              <a:buFontTx/>
              <a:buNone/>
              <a:defRPr sz="2400" b="1" cap="all" baseline="0">
                <a:solidFill>
                  <a:schemeClr val="bg1"/>
                </a:solidFill>
                <a:latin typeface="ExcellenceInMotionBlack"/>
              </a:defRPr>
            </a:lvl5pPr>
          </a:lstStyle>
          <a:p>
            <a:pPr lvl="0"/>
            <a:r>
              <a:rPr lang="fr-FR"/>
              <a:t>Modifier les styles du texte du masque
Deuxième niveau
Troisième niveau
Quatrième niveau
Cinquième niveau</a:t>
            </a:r>
          </a:p>
        </p:txBody>
      </p:sp>
      <p:pic>
        <p:nvPicPr>
          <p:cNvPr id="3" name="Image 2">
            <a:extLst>
              <a:ext uri="{FF2B5EF4-FFF2-40B4-BE49-F238E27FC236}">
                <a16:creationId xmlns:a16="http://schemas.microsoft.com/office/drawing/2014/main" id="{032D506E-BE83-41DA-8D1F-FA99476BAFD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507308" y="5928471"/>
            <a:ext cx="3168000" cy="272670"/>
          </a:xfrm>
          <a:prstGeom prst="rect">
            <a:avLst/>
          </a:prstGeom>
        </p:spPr>
      </p:pic>
    </p:spTree>
    <p:extLst>
      <p:ext uri="{BB962C8B-B14F-4D97-AF65-F5344CB8AC3E}">
        <p14:creationId xmlns:p14="http://schemas.microsoft.com/office/powerpoint/2010/main" val="273060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D4FC2A6-8084-45E0-B8D8-9AB4F5200F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34" y="4331"/>
            <a:ext cx="12192000" cy="6858000"/>
          </a:xfrm>
          <a:prstGeom prst="rect">
            <a:avLst/>
          </a:prstGeom>
        </p:spPr>
      </p:pic>
      <p:sp>
        <p:nvSpPr>
          <p:cNvPr id="6" name="Espace réservé du numéro de diapositive 5">
            <a:extLst>
              <a:ext uri="{FF2B5EF4-FFF2-40B4-BE49-F238E27FC236}">
                <a16:creationId xmlns:a16="http://schemas.microsoft.com/office/drawing/2014/main" id="{73AC3A1F-EC3B-48C8-993D-9A5F4BE78FFB}"/>
              </a:ext>
            </a:extLst>
          </p:cNvPr>
          <p:cNvSpPr>
            <a:spLocks noGrp="1"/>
          </p:cNvSpPr>
          <p:nvPr>
            <p:ph type="sldNum" sz="quarter" idx="12"/>
          </p:nvPr>
        </p:nvSpPr>
        <p:spPr>
          <a:xfrm>
            <a:off x="4724400" y="6563170"/>
            <a:ext cx="2743200" cy="218126"/>
          </a:xfrm>
          <a:prstGeom prst="rect">
            <a:avLst/>
          </a:prstGeom>
        </p:spPr>
        <p:txBody>
          <a:bodyPr/>
          <a:lstStyle>
            <a:lvl1pPr algn="ctr">
              <a:defRPr sz="800">
                <a:solidFill>
                  <a:schemeClr val="bg1"/>
                </a:solidFill>
                <a:latin typeface="Arial" panose="020B0604020202020204" pitchFamily="34" charset="0"/>
                <a:cs typeface="Arial" panose="020B0604020202020204" pitchFamily="34" charset="0"/>
              </a:defRPr>
            </a:lvl1pPr>
          </a:lstStyle>
          <a:p>
            <a:fld id="{62EFFB25-4080-40B1-9961-9CC40DC7480F}" type="slidenum">
              <a:rPr lang="fr-FR" smtClean="0"/>
              <a:pPr/>
              <a:t>‹N°›</a:t>
            </a:fld>
            <a:endParaRPr lang="fr-FR"/>
          </a:p>
        </p:txBody>
      </p:sp>
      <p:sp>
        <p:nvSpPr>
          <p:cNvPr id="7" name="Espace réservé du texte 13">
            <a:extLst>
              <a:ext uri="{FF2B5EF4-FFF2-40B4-BE49-F238E27FC236}">
                <a16:creationId xmlns:a16="http://schemas.microsoft.com/office/drawing/2014/main" id="{FB47079B-DCE4-4FEF-AAA7-234246AA3C47}"/>
              </a:ext>
            </a:extLst>
          </p:cNvPr>
          <p:cNvSpPr>
            <a:spLocks noGrp="1"/>
          </p:cNvSpPr>
          <p:nvPr>
            <p:ph type="body" sz="quarter" idx="16"/>
          </p:nvPr>
        </p:nvSpPr>
        <p:spPr>
          <a:xfrm>
            <a:off x="981858" y="599303"/>
            <a:ext cx="8947063" cy="557782"/>
          </a:xfrm>
          <a:prstGeom prst="rect">
            <a:avLst/>
          </a:prstGeom>
        </p:spPr>
        <p:txBody>
          <a:bodyPr lIns="0" tIns="0" rIns="0" bIns="0"/>
          <a:lstStyle>
            <a:lvl1pPr marL="0" indent="0">
              <a:lnSpc>
                <a:spcPts val="4000"/>
              </a:lnSpc>
              <a:spcBef>
                <a:spcPts val="0"/>
              </a:spcBef>
              <a:spcAft>
                <a:spcPts val="0"/>
              </a:spcAft>
              <a:buFontTx/>
              <a:buNone/>
              <a:defRPr sz="4000" b="1" i="0" cap="all" baseline="0">
                <a:solidFill>
                  <a:schemeClr val="bg1"/>
                </a:solidFill>
                <a:latin typeface="Arial" panose="020B0604020202020204" pitchFamily="34" charset="0"/>
                <a:cs typeface="Arial" panose="020B0604020202020204" pitchFamily="34" charset="0"/>
              </a:defRPr>
            </a:lvl1pPr>
            <a:lvl2pPr marL="0" indent="0">
              <a:lnSpc>
                <a:spcPct val="100000"/>
              </a:lnSpc>
              <a:spcBef>
                <a:spcPts val="1200"/>
              </a:spcBef>
              <a:spcAft>
                <a:spcPts val="500"/>
              </a:spcAft>
              <a:buClr>
                <a:schemeClr val="tx2"/>
              </a:buClr>
              <a:buSzPct val="100000"/>
              <a:buFontTx/>
              <a:buNone/>
              <a:defRPr sz="1800" b="1" i="0" cap="all" spc="300" baseline="0">
                <a:solidFill>
                  <a:schemeClr val="accent2"/>
                </a:solidFill>
                <a:latin typeface="Arial Black" panose="020B0604020202020204" pitchFamily="34" charset="0"/>
                <a:cs typeface="Arial Black" panose="020B0604020202020204" pitchFamily="34" charset="0"/>
              </a:defRPr>
            </a:lvl2pPr>
            <a:lvl3pPr marL="0" indent="0">
              <a:lnSpc>
                <a:spcPct val="100000"/>
              </a:lnSpc>
              <a:spcBef>
                <a:spcPts val="0"/>
              </a:spcBef>
              <a:buFontTx/>
              <a:buNone/>
              <a:defRPr sz="1100">
                <a:solidFill>
                  <a:srgbClr val="050F38"/>
                </a:solidFill>
                <a:latin typeface="Arial" panose="020B0604020202020204" pitchFamily="34" charset="0"/>
                <a:cs typeface="Arial" panose="020B0604020202020204" pitchFamily="34" charset="0"/>
              </a:defRPr>
            </a:lvl3pPr>
            <a:lvl4pPr marL="144000" indent="-144000">
              <a:lnSpc>
                <a:spcPct val="100000"/>
              </a:lnSpc>
              <a:spcBef>
                <a:spcPts val="2400"/>
              </a:spcBef>
              <a:spcAft>
                <a:spcPts val="500"/>
              </a:spcAft>
              <a:buClr>
                <a:srgbClr val="050F38"/>
              </a:buClr>
              <a:buFont typeface="Symbol" panose="05050102010706020507" pitchFamily="18" charset="2"/>
              <a:buChar char="·"/>
              <a:defRPr sz="1100" b="1">
                <a:solidFill>
                  <a:srgbClr val="050F38"/>
                </a:solidFill>
                <a:latin typeface="Arial" panose="020B0604020202020204" pitchFamily="34" charset="0"/>
                <a:cs typeface="Arial" panose="020B0604020202020204" pitchFamily="34" charset="0"/>
              </a:defRPr>
            </a:lvl4pPr>
            <a:lvl5pPr marL="0" indent="0">
              <a:lnSpc>
                <a:spcPct val="100000"/>
              </a:lnSpc>
              <a:spcBef>
                <a:spcPts val="0"/>
              </a:spcBef>
              <a:buFontTx/>
              <a:buNone/>
              <a:defRPr sz="1100">
                <a:solidFill>
                  <a:srgbClr val="050F38"/>
                </a:solidFill>
                <a:latin typeface="Arial" panose="020B0604020202020204" pitchFamily="34" charset="0"/>
                <a:cs typeface="Arial" panose="020B0604020202020204" pitchFamily="34" charset="0"/>
              </a:defRPr>
            </a:lvl5pPr>
          </a:lstStyle>
          <a:p>
            <a:pPr lvl="0"/>
            <a:r>
              <a:rPr lang="fr-FR"/>
              <a:t>Modifier les styles du texte du masque
Deuxième niveau
Troisième niveau
Quatrième niveau
Cinquième niveau</a:t>
            </a:r>
          </a:p>
        </p:txBody>
      </p:sp>
      <p:sp>
        <p:nvSpPr>
          <p:cNvPr id="9" name="Espace réservé du texte 13">
            <a:extLst>
              <a:ext uri="{FF2B5EF4-FFF2-40B4-BE49-F238E27FC236}">
                <a16:creationId xmlns:a16="http://schemas.microsoft.com/office/drawing/2014/main" id="{855EF731-4D50-4316-AE31-ABC8E7821AE7}"/>
              </a:ext>
            </a:extLst>
          </p:cNvPr>
          <p:cNvSpPr>
            <a:spLocks noGrp="1"/>
          </p:cNvSpPr>
          <p:nvPr>
            <p:ph type="body" sz="quarter" idx="15"/>
          </p:nvPr>
        </p:nvSpPr>
        <p:spPr>
          <a:xfrm>
            <a:off x="4465075" y="1460117"/>
            <a:ext cx="6692660" cy="4909861"/>
          </a:xfrm>
          <a:prstGeom prst="rect">
            <a:avLst/>
          </a:prstGeom>
        </p:spPr>
        <p:txBody>
          <a:bodyPr lIns="0" tIns="0" rIns="0" bIns="0"/>
          <a:lstStyle>
            <a:lvl1pPr marL="432000" indent="-432000">
              <a:lnSpc>
                <a:spcPct val="100000"/>
              </a:lnSpc>
              <a:spcBef>
                <a:spcPts val="2400"/>
              </a:spcBef>
              <a:spcAft>
                <a:spcPts val="0"/>
              </a:spcAft>
              <a:buClr>
                <a:schemeClr val="bg1"/>
              </a:buClr>
              <a:buSzPct val="150000"/>
              <a:buFont typeface="Symbol" panose="05050102010706020507" pitchFamily="18" charset="2"/>
              <a:buChar char="·"/>
              <a:defRPr sz="2000" b="1" i="0" cap="none" baseline="0">
                <a:solidFill>
                  <a:schemeClr val="bg1"/>
                </a:solidFill>
                <a:latin typeface="Arial" panose="020B0604020202020204" pitchFamily="34" charset="0"/>
                <a:cs typeface="Arial" panose="020B0604020202020204" pitchFamily="34" charset="0"/>
              </a:defRPr>
            </a:lvl1pPr>
            <a:lvl2pPr marL="431800" indent="0">
              <a:lnSpc>
                <a:spcPts val="1800"/>
              </a:lnSpc>
              <a:spcBef>
                <a:spcPts val="0"/>
              </a:spcBef>
              <a:spcAft>
                <a:spcPts val="0"/>
              </a:spcAft>
              <a:buClr>
                <a:schemeClr val="tx2"/>
              </a:buClr>
              <a:buSzPct val="100000"/>
              <a:buFont typeface="Symbol" panose="05050102010706020507" pitchFamily="18" charset="2"/>
              <a:buNone/>
              <a:defRPr sz="1500" b="0" i="0">
                <a:solidFill>
                  <a:schemeClr val="bg1"/>
                </a:solidFill>
                <a:latin typeface="Arial" panose="020B0604020202020204" pitchFamily="34" charset="0"/>
                <a:cs typeface="Arial" panose="020B0604020202020204" pitchFamily="34" charset="0"/>
              </a:defRPr>
            </a:lvl2pPr>
            <a:lvl3pPr marL="432000" indent="-432000">
              <a:lnSpc>
                <a:spcPct val="100000"/>
              </a:lnSpc>
              <a:spcBef>
                <a:spcPts val="2400"/>
              </a:spcBef>
              <a:buClr>
                <a:schemeClr val="bg1"/>
              </a:buClr>
              <a:buSzPct val="150000"/>
              <a:buFont typeface="Symbol" panose="05050102010706020507" pitchFamily="18" charset="2"/>
              <a:buChar char="·"/>
              <a:defRPr sz="2000" b="1" i="0">
                <a:solidFill>
                  <a:schemeClr val="bg1"/>
                </a:solidFill>
                <a:latin typeface="Arial" panose="020B0604020202020204" pitchFamily="34" charset="0"/>
                <a:cs typeface="Arial" panose="020B0604020202020204" pitchFamily="34" charset="0"/>
              </a:defRPr>
            </a:lvl3pPr>
            <a:lvl4pPr marL="432000" indent="0">
              <a:lnSpc>
                <a:spcPts val="1800"/>
              </a:lnSpc>
              <a:spcBef>
                <a:spcPts val="0"/>
              </a:spcBef>
              <a:spcAft>
                <a:spcPts val="0"/>
              </a:spcAft>
              <a:buClr>
                <a:srgbClr val="050F38"/>
              </a:buClr>
              <a:buFont typeface="Symbol" panose="05050102010706020507" pitchFamily="18" charset="2"/>
              <a:buNone/>
              <a:defRPr sz="1500" b="0" i="0">
                <a:solidFill>
                  <a:schemeClr val="bg1"/>
                </a:solidFill>
                <a:latin typeface="Arial" panose="020B0604020202020204" pitchFamily="34" charset="0"/>
                <a:cs typeface="Arial" panose="020B0604020202020204" pitchFamily="34" charset="0"/>
              </a:defRPr>
            </a:lvl4pPr>
            <a:lvl5pPr marL="432000" indent="0">
              <a:lnSpc>
                <a:spcPts val="1800"/>
              </a:lnSpc>
              <a:spcBef>
                <a:spcPts val="0"/>
              </a:spcBef>
              <a:buFontTx/>
              <a:buNone/>
              <a:defRPr sz="1500" b="0" i="0">
                <a:solidFill>
                  <a:schemeClr val="bg1"/>
                </a:solidFill>
                <a:latin typeface="Arial" panose="020B0604020202020204" pitchFamily="34" charset="0"/>
                <a:cs typeface="Arial" panose="020B0604020202020204" pitchFamily="34" charset="0"/>
              </a:defRPr>
            </a:lvl5pPr>
          </a:lstStyle>
          <a:p>
            <a:pPr lvl="0"/>
            <a:r>
              <a:rPr lang="fr-FR"/>
              <a:t>Modifier les styles du texte du masque
Deuxième niveau
Troisième niveau
Quatrième niveau
Cinquième niveau</a:t>
            </a:r>
            <a:endParaRPr lang="fr-FR" dirty="0"/>
          </a:p>
        </p:txBody>
      </p:sp>
    </p:spTree>
    <p:extLst>
      <p:ext uri="{BB962C8B-B14F-4D97-AF65-F5344CB8AC3E}">
        <p14:creationId xmlns:p14="http://schemas.microsoft.com/office/powerpoint/2010/main" val="1049212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73AC3A1F-EC3B-48C8-993D-9A5F4BE78FFB}"/>
              </a:ext>
            </a:extLst>
          </p:cNvPr>
          <p:cNvSpPr>
            <a:spLocks noGrp="1"/>
          </p:cNvSpPr>
          <p:nvPr>
            <p:ph type="sldNum" sz="quarter" idx="12"/>
          </p:nvPr>
        </p:nvSpPr>
        <p:spPr>
          <a:xfrm>
            <a:off x="4724400" y="6563170"/>
            <a:ext cx="2743200" cy="218126"/>
          </a:xfrm>
          <a:prstGeom prst="rect">
            <a:avLst/>
          </a:prstGeom>
        </p:spPr>
        <p:txBody>
          <a:bodyPr/>
          <a:lstStyle>
            <a:lvl1pPr algn="ctr">
              <a:defRPr sz="800">
                <a:solidFill>
                  <a:schemeClr val="tx2"/>
                </a:solidFill>
                <a:latin typeface="Arial" panose="020B0604020202020204" pitchFamily="34" charset="0"/>
                <a:cs typeface="Arial" panose="020B0604020202020204" pitchFamily="34" charset="0"/>
              </a:defRPr>
            </a:lvl1pPr>
          </a:lstStyle>
          <a:p>
            <a:fld id="{62EFFB25-4080-40B1-9961-9CC40DC7480F}" type="slidenum">
              <a:rPr lang="fr-FR" smtClean="0"/>
              <a:pPr/>
              <a:t>‹N°›</a:t>
            </a:fld>
            <a:endParaRPr lang="fr-FR"/>
          </a:p>
        </p:txBody>
      </p:sp>
      <p:sp>
        <p:nvSpPr>
          <p:cNvPr id="7" name="Espace réservé du texte 13">
            <a:extLst>
              <a:ext uri="{FF2B5EF4-FFF2-40B4-BE49-F238E27FC236}">
                <a16:creationId xmlns:a16="http://schemas.microsoft.com/office/drawing/2014/main" id="{FB47079B-DCE4-4FEF-AAA7-234246AA3C47}"/>
              </a:ext>
            </a:extLst>
          </p:cNvPr>
          <p:cNvSpPr>
            <a:spLocks noGrp="1"/>
          </p:cNvSpPr>
          <p:nvPr>
            <p:ph type="body" sz="quarter" idx="16"/>
          </p:nvPr>
        </p:nvSpPr>
        <p:spPr>
          <a:xfrm>
            <a:off x="981858" y="599303"/>
            <a:ext cx="8947063" cy="557782"/>
          </a:xfrm>
          <a:prstGeom prst="rect">
            <a:avLst/>
          </a:prstGeom>
        </p:spPr>
        <p:txBody>
          <a:bodyPr lIns="0" tIns="0" rIns="0" bIns="0"/>
          <a:lstStyle>
            <a:lvl1pPr marL="0" indent="0">
              <a:lnSpc>
                <a:spcPts val="4000"/>
              </a:lnSpc>
              <a:spcBef>
                <a:spcPts val="0"/>
              </a:spcBef>
              <a:spcAft>
                <a:spcPts val="0"/>
              </a:spcAft>
              <a:buFontTx/>
              <a:buNone/>
              <a:defRPr sz="4000" b="1" i="0" cap="all" baseline="0">
                <a:solidFill>
                  <a:schemeClr val="tx2"/>
                </a:solidFill>
                <a:latin typeface="Arial" panose="020B0604020202020204" pitchFamily="34" charset="0"/>
                <a:cs typeface="Arial" panose="020B0604020202020204" pitchFamily="34" charset="0"/>
              </a:defRPr>
            </a:lvl1pPr>
            <a:lvl2pPr marL="0" indent="0">
              <a:lnSpc>
                <a:spcPct val="100000"/>
              </a:lnSpc>
              <a:spcBef>
                <a:spcPts val="1200"/>
              </a:spcBef>
              <a:spcAft>
                <a:spcPts val="500"/>
              </a:spcAft>
              <a:buClr>
                <a:schemeClr val="tx2"/>
              </a:buClr>
              <a:buSzPct val="100000"/>
              <a:buFontTx/>
              <a:buNone/>
              <a:defRPr sz="1800" b="1" i="0" cap="all" spc="300" baseline="0">
                <a:solidFill>
                  <a:schemeClr val="accent2"/>
                </a:solidFill>
                <a:latin typeface="Arial Black" panose="020B0604020202020204" pitchFamily="34" charset="0"/>
                <a:cs typeface="Arial Black" panose="020B0604020202020204" pitchFamily="34" charset="0"/>
              </a:defRPr>
            </a:lvl2pPr>
            <a:lvl3pPr marL="0" indent="0">
              <a:lnSpc>
                <a:spcPct val="100000"/>
              </a:lnSpc>
              <a:spcBef>
                <a:spcPts val="0"/>
              </a:spcBef>
              <a:buFontTx/>
              <a:buNone/>
              <a:defRPr sz="1100">
                <a:solidFill>
                  <a:srgbClr val="050F38"/>
                </a:solidFill>
                <a:latin typeface="Arial" panose="020B0604020202020204" pitchFamily="34" charset="0"/>
                <a:cs typeface="Arial" panose="020B0604020202020204" pitchFamily="34" charset="0"/>
              </a:defRPr>
            </a:lvl3pPr>
            <a:lvl4pPr marL="144000" indent="-144000">
              <a:lnSpc>
                <a:spcPct val="100000"/>
              </a:lnSpc>
              <a:spcBef>
                <a:spcPts val="2400"/>
              </a:spcBef>
              <a:spcAft>
                <a:spcPts val="500"/>
              </a:spcAft>
              <a:buClr>
                <a:srgbClr val="050F38"/>
              </a:buClr>
              <a:buFont typeface="Symbol" panose="05050102010706020507" pitchFamily="18" charset="2"/>
              <a:buChar char="·"/>
              <a:defRPr sz="1100" b="1">
                <a:solidFill>
                  <a:srgbClr val="050F38"/>
                </a:solidFill>
                <a:latin typeface="Arial" panose="020B0604020202020204" pitchFamily="34" charset="0"/>
                <a:cs typeface="Arial" panose="020B0604020202020204" pitchFamily="34" charset="0"/>
              </a:defRPr>
            </a:lvl4pPr>
            <a:lvl5pPr marL="0" indent="0">
              <a:lnSpc>
                <a:spcPct val="100000"/>
              </a:lnSpc>
              <a:spcBef>
                <a:spcPts val="0"/>
              </a:spcBef>
              <a:buFontTx/>
              <a:buNone/>
              <a:defRPr sz="1100">
                <a:solidFill>
                  <a:srgbClr val="050F38"/>
                </a:solidFill>
                <a:latin typeface="Arial" panose="020B0604020202020204" pitchFamily="34" charset="0"/>
                <a:cs typeface="Arial" panose="020B0604020202020204" pitchFamily="34" charset="0"/>
              </a:defRPr>
            </a:lvl5pPr>
          </a:lstStyle>
          <a:p>
            <a:pPr lvl="0"/>
            <a:r>
              <a:rPr lang="fr-FR"/>
              <a:t>Modifier les styles du texte du masque
Deuxième niveau
Troisième niveau
Quatrième niveau
Cinquième niveau</a:t>
            </a:r>
          </a:p>
        </p:txBody>
      </p:sp>
      <p:sp>
        <p:nvSpPr>
          <p:cNvPr id="9" name="Espace réservé du texte 13">
            <a:extLst>
              <a:ext uri="{FF2B5EF4-FFF2-40B4-BE49-F238E27FC236}">
                <a16:creationId xmlns:a16="http://schemas.microsoft.com/office/drawing/2014/main" id="{855EF731-4D50-4316-AE31-ABC8E7821AE7}"/>
              </a:ext>
            </a:extLst>
          </p:cNvPr>
          <p:cNvSpPr>
            <a:spLocks noGrp="1"/>
          </p:cNvSpPr>
          <p:nvPr>
            <p:ph type="body" sz="quarter" idx="15"/>
          </p:nvPr>
        </p:nvSpPr>
        <p:spPr>
          <a:xfrm>
            <a:off x="4465075" y="1460117"/>
            <a:ext cx="6692660" cy="4909861"/>
          </a:xfrm>
          <a:prstGeom prst="rect">
            <a:avLst/>
          </a:prstGeom>
        </p:spPr>
        <p:txBody>
          <a:bodyPr lIns="0" tIns="0" rIns="0" bIns="0"/>
          <a:lstStyle>
            <a:lvl1pPr marL="432000" indent="-432000">
              <a:lnSpc>
                <a:spcPct val="100000"/>
              </a:lnSpc>
              <a:spcBef>
                <a:spcPts val="2400"/>
              </a:spcBef>
              <a:spcAft>
                <a:spcPts val="0"/>
              </a:spcAft>
              <a:buClr>
                <a:schemeClr val="tx2"/>
              </a:buClr>
              <a:buSzPct val="150000"/>
              <a:buFont typeface="Symbol" panose="05050102010706020507" pitchFamily="18" charset="2"/>
              <a:buChar char="·"/>
              <a:defRPr sz="2000" b="1" i="0" cap="none" baseline="0">
                <a:solidFill>
                  <a:schemeClr val="tx2"/>
                </a:solidFill>
                <a:latin typeface="Arial" panose="020B0604020202020204" pitchFamily="34" charset="0"/>
                <a:cs typeface="Arial" panose="020B0604020202020204" pitchFamily="34" charset="0"/>
              </a:defRPr>
            </a:lvl1pPr>
            <a:lvl2pPr marL="431800" indent="0">
              <a:lnSpc>
                <a:spcPts val="1800"/>
              </a:lnSpc>
              <a:spcBef>
                <a:spcPts val="0"/>
              </a:spcBef>
              <a:spcAft>
                <a:spcPts val="0"/>
              </a:spcAft>
              <a:buClr>
                <a:schemeClr val="tx2"/>
              </a:buClr>
              <a:buSzPct val="100000"/>
              <a:buFont typeface="Symbol" panose="05050102010706020507" pitchFamily="18" charset="2"/>
              <a:buNone/>
              <a:defRPr sz="1500" b="0" i="0">
                <a:solidFill>
                  <a:schemeClr val="tx2"/>
                </a:solidFill>
                <a:latin typeface="Arial" panose="020B0604020202020204" pitchFamily="34" charset="0"/>
                <a:cs typeface="Arial" panose="020B0604020202020204" pitchFamily="34" charset="0"/>
              </a:defRPr>
            </a:lvl2pPr>
            <a:lvl3pPr marL="432000" indent="-432000">
              <a:lnSpc>
                <a:spcPct val="100000"/>
              </a:lnSpc>
              <a:spcBef>
                <a:spcPts val="2400"/>
              </a:spcBef>
              <a:buClr>
                <a:schemeClr val="tx2"/>
              </a:buClr>
              <a:buSzPct val="150000"/>
              <a:buFont typeface="Symbol" panose="05050102010706020507" pitchFamily="18" charset="2"/>
              <a:buChar char="·"/>
              <a:defRPr sz="2000" b="1" i="0">
                <a:solidFill>
                  <a:schemeClr val="tx2"/>
                </a:solidFill>
                <a:latin typeface="Arial" panose="020B0604020202020204" pitchFamily="34" charset="0"/>
                <a:cs typeface="Arial" panose="020B0604020202020204" pitchFamily="34" charset="0"/>
              </a:defRPr>
            </a:lvl3pPr>
            <a:lvl4pPr marL="432000" indent="0">
              <a:lnSpc>
                <a:spcPts val="1800"/>
              </a:lnSpc>
              <a:spcBef>
                <a:spcPts val="0"/>
              </a:spcBef>
              <a:spcAft>
                <a:spcPts val="0"/>
              </a:spcAft>
              <a:buClr>
                <a:srgbClr val="050F38"/>
              </a:buClr>
              <a:buFont typeface="Symbol" panose="05050102010706020507" pitchFamily="18" charset="2"/>
              <a:buNone/>
              <a:defRPr sz="1500" b="0" i="0">
                <a:solidFill>
                  <a:schemeClr val="tx2"/>
                </a:solidFill>
                <a:latin typeface="Arial" panose="020B0604020202020204" pitchFamily="34" charset="0"/>
                <a:cs typeface="Arial" panose="020B0604020202020204" pitchFamily="34" charset="0"/>
              </a:defRPr>
            </a:lvl4pPr>
            <a:lvl5pPr marL="432000" indent="0">
              <a:lnSpc>
                <a:spcPts val="1800"/>
              </a:lnSpc>
              <a:spcBef>
                <a:spcPts val="0"/>
              </a:spcBef>
              <a:buFontTx/>
              <a:buNone/>
              <a:defRPr sz="1500" b="0" i="0">
                <a:solidFill>
                  <a:schemeClr val="tx2"/>
                </a:solidFill>
                <a:latin typeface="Arial" panose="020B0604020202020204" pitchFamily="34" charset="0"/>
                <a:cs typeface="Arial" panose="020B0604020202020204" pitchFamily="34" charset="0"/>
              </a:defRPr>
            </a:lvl5pPr>
          </a:lstStyle>
          <a:p>
            <a:pPr lvl="0"/>
            <a:r>
              <a:rPr lang="fr-FR"/>
              <a:t>Modifier les styles du texte du masque
Deuxième niveau
Troisième niveau
Quatrième niveau
Cinquième niveau</a:t>
            </a:r>
            <a:endParaRPr lang="fr-FR" dirty="0"/>
          </a:p>
        </p:txBody>
      </p:sp>
      <p:pic>
        <p:nvPicPr>
          <p:cNvPr id="10" name="Image 9">
            <a:extLst>
              <a:ext uri="{FF2B5EF4-FFF2-40B4-BE49-F238E27FC236}">
                <a16:creationId xmlns:a16="http://schemas.microsoft.com/office/drawing/2014/main" id="{B073D22A-012B-4486-8911-A54A15F818C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822497" y="6571585"/>
            <a:ext cx="234000" cy="157531"/>
          </a:xfrm>
          <a:prstGeom prst="rect">
            <a:avLst/>
          </a:prstGeom>
        </p:spPr>
      </p:pic>
    </p:spTree>
    <p:extLst>
      <p:ext uri="{BB962C8B-B14F-4D97-AF65-F5344CB8AC3E}">
        <p14:creationId xmlns:p14="http://schemas.microsoft.com/office/powerpoint/2010/main" val="4070184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CALAIRE 1">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9626716-C02E-0A49-BA59-A7C7476B31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5" name="Image 4">
            <a:extLst>
              <a:ext uri="{FF2B5EF4-FFF2-40B4-BE49-F238E27FC236}">
                <a16:creationId xmlns:a16="http://schemas.microsoft.com/office/drawing/2014/main" id="{9FB19545-4AA8-C340-AF4E-98637FB2A7F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822497" y="6571585"/>
            <a:ext cx="234000" cy="157531"/>
          </a:xfrm>
          <a:prstGeom prst="rect">
            <a:avLst/>
          </a:prstGeom>
        </p:spPr>
      </p:pic>
      <p:sp>
        <p:nvSpPr>
          <p:cNvPr id="9" name="Espace réservé du texte 9">
            <a:extLst>
              <a:ext uri="{FF2B5EF4-FFF2-40B4-BE49-F238E27FC236}">
                <a16:creationId xmlns:a16="http://schemas.microsoft.com/office/drawing/2014/main" id="{B7867D57-D141-6A42-8A86-A15C3507E73E}"/>
              </a:ext>
            </a:extLst>
          </p:cNvPr>
          <p:cNvSpPr>
            <a:spLocks noGrp="1"/>
          </p:cNvSpPr>
          <p:nvPr>
            <p:ph type="body" sz="quarter" idx="12" hasCustomPrompt="1"/>
          </p:nvPr>
        </p:nvSpPr>
        <p:spPr>
          <a:xfrm>
            <a:off x="2220595" y="3859294"/>
            <a:ext cx="8370160" cy="1239507"/>
          </a:xfrm>
          <a:prstGeom prst="rect">
            <a:avLst/>
          </a:prstGeom>
        </p:spPr>
        <p:txBody>
          <a:bodyPr/>
          <a:lstStyle>
            <a:lvl1pPr marL="0" indent="0" algn="r">
              <a:spcBef>
                <a:spcPts val="0"/>
              </a:spcBef>
              <a:buFontTx/>
              <a:buNone/>
              <a:defRPr sz="6000" b="1" i="0" cap="all" baseline="0">
                <a:solidFill>
                  <a:schemeClr val="bg1"/>
                </a:solidFill>
                <a:latin typeface="Arial" panose="020B0604020202020204" pitchFamily="34" charset="0"/>
                <a:cs typeface="Arial" panose="020B0604020202020204" pitchFamily="34" charset="0"/>
              </a:defRPr>
            </a:lvl1pPr>
            <a:lvl2pPr marL="0" indent="0" algn="r">
              <a:spcBef>
                <a:spcPts val="1000"/>
              </a:spcBef>
              <a:buFontTx/>
              <a:buNone/>
              <a:defRPr sz="1500" b="0" cap="none" baseline="0">
                <a:solidFill>
                  <a:schemeClr val="bg1"/>
                </a:solidFill>
                <a:latin typeface="Arial" panose="020B0604020202020204" pitchFamily="34" charset="0"/>
                <a:cs typeface="Arial" panose="020B0604020202020204" pitchFamily="34" charset="0"/>
              </a:defRPr>
            </a:lvl2pPr>
            <a:lvl3pPr marL="0" indent="0" algn="r">
              <a:buFontTx/>
              <a:buNone/>
              <a:defRPr sz="1600">
                <a:solidFill>
                  <a:srgbClr val="051039"/>
                </a:solidFill>
                <a:latin typeface="ExcellenceInMotion" panose="020B0604020202020204" pitchFamily="50" charset="0"/>
                <a:cs typeface="ExcellenceInMotion" panose="020B0604020202020204" pitchFamily="50" charset="0"/>
              </a:defRPr>
            </a:lvl3pPr>
            <a:lvl4pPr marL="0" indent="0" algn="r">
              <a:buFontTx/>
              <a:buNone/>
              <a:defRPr sz="1600">
                <a:solidFill>
                  <a:srgbClr val="051039"/>
                </a:solidFill>
                <a:latin typeface="ExcellenceInMotion" panose="020B0604020202020204" pitchFamily="50" charset="0"/>
                <a:cs typeface="ExcellenceInMotion" panose="020B0604020202020204" pitchFamily="50" charset="0"/>
              </a:defRPr>
            </a:lvl4pPr>
            <a:lvl5pPr marL="0" indent="0" algn="r">
              <a:buFontTx/>
              <a:buNone/>
              <a:defRPr sz="1600">
                <a:solidFill>
                  <a:srgbClr val="051039"/>
                </a:solidFill>
                <a:latin typeface="ExcellenceInMotion" panose="020B0604020202020204" pitchFamily="50" charset="0"/>
                <a:cs typeface="ExcellenceInMotion" panose="020B0604020202020204" pitchFamily="50" charset="0"/>
              </a:defRPr>
            </a:lvl5pPr>
          </a:lstStyle>
          <a:p>
            <a:pPr lvl="0"/>
            <a:r>
              <a:rPr lang="fr-FR" dirty="0"/>
              <a:t>Cliquez  </a:t>
            </a:r>
          </a:p>
          <a:p>
            <a:pPr lvl="1"/>
            <a:r>
              <a:rPr lang="fr-FR" dirty="0"/>
              <a:t>Deuxième niveau</a:t>
            </a:r>
          </a:p>
        </p:txBody>
      </p:sp>
      <p:sp>
        <p:nvSpPr>
          <p:cNvPr id="6" name="Espace réservé du numéro de diapositive 5">
            <a:extLst>
              <a:ext uri="{FF2B5EF4-FFF2-40B4-BE49-F238E27FC236}">
                <a16:creationId xmlns:a16="http://schemas.microsoft.com/office/drawing/2014/main" id="{0FCFF269-4658-45D5-856F-CC6FD3F5C489}"/>
              </a:ext>
            </a:extLst>
          </p:cNvPr>
          <p:cNvSpPr>
            <a:spLocks noGrp="1"/>
          </p:cNvSpPr>
          <p:nvPr>
            <p:ph type="sldNum" sz="quarter" idx="13"/>
          </p:nvPr>
        </p:nvSpPr>
        <p:spPr>
          <a:xfrm>
            <a:off x="4724400" y="6563170"/>
            <a:ext cx="2743200" cy="218126"/>
          </a:xfrm>
          <a:prstGeom prst="rect">
            <a:avLst/>
          </a:prstGeom>
        </p:spPr>
        <p:txBody>
          <a:bodyPr/>
          <a:lstStyle>
            <a:lvl1pPr algn="ctr">
              <a:defRPr sz="800">
                <a:solidFill>
                  <a:schemeClr val="bg1"/>
                </a:solidFill>
                <a:latin typeface="Arial" panose="020B0604020202020204" pitchFamily="34" charset="0"/>
                <a:cs typeface="Arial" panose="020B0604020202020204" pitchFamily="34" charset="0"/>
              </a:defRPr>
            </a:lvl1pPr>
          </a:lstStyle>
          <a:p>
            <a:fld id="{62EFFB25-4080-40B1-9961-9CC40DC7480F}" type="slidenum">
              <a:rPr lang="fr-FR" smtClean="0"/>
              <a:pPr/>
              <a:t>‹N°›</a:t>
            </a:fld>
            <a:endParaRPr lang="fr-FR"/>
          </a:p>
        </p:txBody>
      </p:sp>
    </p:spTree>
    <p:extLst>
      <p:ext uri="{BB962C8B-B14F-4D97-AF65-F5344CB8AC3E}">
        <p14:creationId xmlns:p14="http://schemas.microsoft.com/office/powerpoint/2010/main" val="3589822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CALAIRE 3">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FB19545-4AA8-C340-AF4E-98637FB2A7F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822497" y="6571585"/>
            <a:ext cx="234000" cy="157531"/>
          </a:xfrm>
          <a:prstGeom prst="rect">
            <a:avLst/>
          </a:prstGeom>
        </p:spPr>
      </p:pic>
      <p:sp>
        <p:nvSpPr>
          <p:cNvPr id="9" name="Espace réservé du texte 9">
            <a:extLst>
              <a:ext uri="{FF2B5EF4-FFF2-40B4-BE49-F238E27FC236}">
                <a16:creationId xmlns:a16="http://schemas.microsoft.com/office/drawing/2014/main" id="{B7867D57-D141-6A42-8A86-A15C3507E73E}"/>
              </a:ext>
            </a:extLst>
          </p:cNvPr>
          <p:cNvSpPr>
            <a:spLocks noGrp="1"/>
          </p:cNvSpPr>
          <p:nvPr>
            <p:ph type="body" sz="quarter" idx="12" hasCustomPrompt="1"/>
          </p:nvPr>
        </p:nvSpPr>
        <p:spPr>
          <a:xfrm>
            <a:off x="2220595" y="3859294"/>
            <a:ext cx="8370160" cy="1239507"/>
          </a:xfrm>
          <a:prstGeom prst="rect">
            <a:avLst/>
          </a:prstGeom>
        </p:spPr>
        <p:txBody>
          <a:bodyPr/>
          <a:lstStyle>
            <a:lvl1pPr marL="0" indent="0" algn="r">
              <a:spcBef>
                <a:spcPts val="0"/>
              </a:spcBef>
              <a:buFontTx/>
              <a:buNone/>
              <a:defRPr sz="6000" b="1" i="0" cap="all" baseline="0">
                <a:solidFill>
                  <a:schemeClr val="tx2"/>
                </a:solidFill>
                <a:latin typeface="Arial" panose="020B0604020202020204" pitchFamily="34" charset="0"/>
                <a:cs typeface="Arial" panose="020B0604020202020204" pitchFamily="34" charset="0"/>
              </a:defRPr>
            </a:lvl1pPr>
            <a:lvl2pPr marL="0" indent="0" algn="r">
              <a:spcBef>
                <a:spcPts val="1000"/>
              </a:spcBef>
              <a:buFontTx/>
              <a:buNone/>
              <a:defRPr sz="1500" b="0" cap="none" baseline="0">
                <a:solidFill>
                  <a:schemeClr val="tx2"/>
                </a:solidFill>
                <a:latin typeface="Arial" panose="020B0604020202020204" pitchFamily="34" charset="0"/>
                <a:cs typeface="Arial" panose="020B0604020202020204" pitchFamily="34" charset="0"/>
              </a:defRPr>
            </a:lvl2pPr>
            <a:lvl3pPr marL="0" indent="0" algn="r">
              <a:buFontTx/>
              <a:buNone/>
              <a:defRPr sz="1600">
                <a:solidFill>
                  <a:srgbClr val="051039"/>
                </a:solidFill>
                <a:latin typeface="ExcellenceInMotion" panose="020B0604020202020204" pitchFamily="50" charset="0"/>
                <a:cs typeface="ExcellenceInMotion" panose="020B0604020202020204" pitchFamily="50" charset="0"/>
              </a:defRPr>
            </a:lvl3pPr>
            <a:lvl4pPr marL="0" indent="0" algn="r">
              <a:buFontTx/>
              <a:buNone/>
              <a:defRPr sz="1600">
                <a:solidFill>
                  <a:srgbClr val="051039"/>
                </a:solidFill>
                <a:latin typeface="ExcellenceInMotion" panose="020B0604020202020204" pitchFamily="50" charset="0"/>
                <a:cs typeface="ExcellenceInMotion" panose="020B0604020202020204" pitchFamily="50" charset="0"/>
              </a:defRPr>
            </a:lvl4pPr>
            <a:lvl5pPr marL="0" indent="0" algn="r">
              <a:buFontTx/>
              <a:buNone/>
              <a:defRPr sz="1600">
                <a:solidFill>
                  <a:srgbClr val="051039"/>
                </a:solidFill>
                <a:latin typeface="ExcellenceInMotion" panose="020B0604020202020204" pitchFamily="50" charset="0"/>
                <a:cs typeface="ExcellenceInMotion" panose="020B0604020202020204" pitchFamily="50" charset="0"/>
              </a:defRPr>
            </a:lvl5pPr>
          </a:lstStyle>
          <a:p>
            <a:pPr lvl="0"/>
            <a:r>
              <a:rPr lang="fr-FR" dirty="0"/>
              <a:t>Cliquez  </a:t>
            </a:r>
          </a:p>
          <a:p>
            <a:pPr lvl="1"/>
            <a:r>
              <a:rPr lang="fr-FR" dirty="0"/>
              <a:t>Deuxième niveau</a:t>
            </a:r>
          </a:p>
        </p:txBody>
      </p:sp>
      <p:sp>
        <p:nvSpPr>
          <p:cNvPr id="6" name="Espace réservé du numéro de diapositive 5">
            <a:extLst>
              <a:ext uri="{FF2B5EF4-FFF2-40B4-BE49-F238E27FC236}">
                <a16:creationId xmlns:a16="http://schemas.microsoft.com/office/drawing/2014/main" id="{0FCFF269-4658-45D5-856F-CC6FD3F5C489}"/>
              </a:ext>
            </a:extLst>
          </p:cNvPr>
          <p:cNvSpPr>
            <a:spLocks noGrp="1"/>
          </p:cNvSpPr>
          <p:nvPr>
            <p:ph type="sldNum" sz="quarter" idx="13"/>
          </p:nvPr>
        </p:nvSpPr>
        <p:spPr>
          <a:xfrm>
            <a:off x="4724400" y="6563170"/>
            <a:ext cx="2743200" cy="218126"/>
          </a:xfrm>
          <a:prstGeom prst="rect">
            <a:avLst/>
          </a:prstGeom>
        </p:spPr>
        <p:txBody>
          <a:bodyPr/>
          <a:lstStyle>
            <a:lvl1pPr algn="ctr">
              <a:defRPr sz="800">
                <a:solidFill>
                  <a:schemeClr val="tx2"/>
                </a:solidFill>
                <a:latin typeface="Arial" panose="020B0604020202020204" pitchFamily="34" charset="0"/>
                <a:cs typeface="Arial" panose="020B0604020202020204" pitchFamily="34" charset="0"/>
              </a:defRPr>
            </a:lvl1pPr>
          </a:lstStyle>
          <a:p>
            <a:fld id="{62EFFB25-4080-40B1-9961-9CC40DC7480F}" type="slidenum">
              <a:rPr lang="fr-FR" smtClean="0"/>
              <a:pPr/>
              <a:t>‹N°›</a:t>
            </a:fld>
            <a:endParaRPr lang="fr-FR"/>
          </a:p>
        </p:txBody>
      </p:sp>
      <p:pic>
        <p:nvPicPr>
          <p:cNvPr id="10" name="Image 9">
            <a:extLst>
              <a:ext uri="{FF2B5EF4-FFF2-40B4-BE49-F238E27FC236}">
                <a16:creationId xmlns:a16="http://schemas.microsoft.com/office/drawing/2014/main" id="{B32839CA-4539-40A7-A779-FECFEC19CD8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822497" y="6571584"/>
            <a:ext cx="234000" cy="157531"/>
          </a:xfrm>
          <a:prstGeom prst="rect">
            <a:avLst/>
          </a:prstGeom>
        </p:spPr>
      </p:pic>
    </p:spTree>
    <p:extLst>
      <p:ext uri="{BB962C8B-B14F-4D97-AF65-F5344CB8AC3E}">
        <p14:creationId xmlns:p14="http://schemas.microsoft.com/office/powerpoint/2010/main" val="198323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CALAIRE 4">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9626716-C02E-0A49-BA59-A7C7476B31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5" name="Image 4">
            <a:extLst>
              <a:ext uri="{FF2B5EF4-FFF2-40B4-BE49-F238E27FC236}">
                <a16:creationId xmlns:a16="http://schemas.microsoft.com/office/drawing/2014/main" id="{9FB19545-4AA8-C340-AF4E-98637FB2A7F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822497" y="6571585"/>
            <a:ext cx="234000" cy="157531"/>
          </a:xfrm>
          <a:prstGeom prst="rect">
            <a:avLst/>
          </a:prstGeom>
        </p:spPr>
      </p:pic>
      <p:sp>
        <p:nvSpPr>
          <p:cNvPr id="9" name="Espace réservé du texte 9">
            <a:extLst>
              <a:ext uri="{FF2B5EF4-FFF2-40B4-BE49-F238E27FC236}">
                <a16:creationId xmlns:a16="http://schemas.microsoft.com/office/drawing/2014/main" id="{B7867D57-D141-6A42-8A86-A15C3507E73E}"/>
              </a:ext>
            </a:extLst>
          </p:cNvPr>
          <p:cNvSpPr>
            <a:spLocks noGrp="1"/>
          </p:cNvSpPr>
          <p:nvPr>
            <p:ph type="body" sz="quarter" idx="12" hasCustomPrompt="1"/>
          </p:nvPr>
        </p:nvSpPr>
        <p:spPr>
          <a:xfrm>
            <a:off x="2220595" y="3859294"/>
            <a:ext cx="8370160" cy="1239507"/>
          </a:xfrm>
          <a:prstGeom prst="rect">
            <a:avLst/>
          </a:prstGeom>
        </p:spPr>
        <p:txBody>
          <a:bodyPr/>
          <a:lstStyle>
            <a:lvl1pPr marL="0" indent="0" algn="r">
              <a:spcBef>
                <a:spcPts val="0"/>
              </a:spcBef>
              <a:buFontTx/>
              <a:buNone/>
              <a:defRPr sz="6000" b="1" i="0" cap="all" baseline="0">
                <a:solidFill>
                  <a:schemeClr val="bg1"/>
                </a:solidFill>
                <a:latin typeface="Arial" panose="020B0604020202020204" pitchFamily="34" charset="0"/>
                <a:cs typeface="Arial" panose="020B0604020202020204" pitchFamily="34" charset="0"/>
              </a:defRPr>
            </a:lvl1pPr>
            <a:lvl2pPr marL="0" indent="0" algn="r">
              <a:spcBef>
                <a:spcPts val="1000"/>
              </a:spcBef>
              <a:buFontTx/>
              <a:buNone/>
              <a:defRPr sz="1500" b="0" cap="none" baseline="0">
                <a:solidFill>
                  <a:schemeClr val="bg1"/>
                </a:solidFill>
                <a:latin typeface="Arial" panose="020B0604020202020204" pitchFamily="34" charset="0"/>
                <a:cs typeface="Arial" panose="020B0604020202020204" pitchFamily="34" charset="0"/>
              </a:defRPr>
            </a:lvl2pPr>
            <a:lvl3pPr marL="0" indent="0" algn="r">
              <a:buFontTx/>
              <a:buNone/>
              <a:defRPr sz="1600">
                <a:solidFill>
                  <a:srgbClr val="051039"/>
                </a:solidFill>
                <a:latin typeface="ExcellenceInMotion" panose="020B0604020202020204" pitchFamily="50" charset="0"/>
                <a:cs typeface="ExcellenceInMotion" panose="020B0604020202020204" pitchFamily="50" charset="0"/>
              </a:defRPr>
            </a:lvl3pPr>
            <a:lvl4pPr marL="0" indent="0" algn="r">
              <a:buFontTx/>
              <a:buNone/>
              <a:defRPr sz="1600">
                <a:solidFill>
                  <a:srgbClr val="051039"/>
                </a:solidFill>
                <a:latin typeface="ExcellenceInMotion" panose="020B0604020202020204" pitchFamily="50" charset="0"/>
                <a:cs typeface="ExcellenceInMotion" panose="020B0604020202020204" pitchFamily="50" charset="0"/>
              </a:defRPr>
            </a:lvl4pPr>
            <a:lvl5pPr marL="0" indent="0" algn="r">
              <a:buFontTx/>
              <a:buNone/>
              <a:defRPr sz="1600">
                <a:solidFill>
                  <a:srgbClr val="051039"/>
                </a:solidFill>
                <a:latin typeface="ExcellenceInMotion" panose="020B0604020202020204" pitchFamily="50" charset="0"/>
                <a:cs typeface="ExcellenceInMotion" panose="020B0604020202020204" pitchFamily="50" charset="0"/>
              </a:defRPr>
            </a:lvl5pPr>
          </a:lstStyle>
          <a:p>
            <a:pPr lvl="0"/>
            <a:r>
              <a:rPr lang="fr-FR" dirty="0"/>
              <a:t>Cliquez  </a:t>
            </a:r>
          </a:p>
          <a:p>
            <a:pPr lvl="1"/>
            <a:r>
              <a:rPr lang="fr-FR" dirty="0"/>
              <a:t>Deuxième niveau</a:t>
            </a:r>
          </a:p>
        </p:txBody>
      </p:sp>
      <p:sp>
        <p:nvSpPr>
          <p:cNvPr id="6" name="Espace réservé du numéro de diapositive 5">
            <a:extLst>
              <a:ext uri="{FF2B5EF4-FFF2-40B4-BE49-F238E27FC236}">
                <a16:creationId xmlns:a16="http://schemas.microsoft.com/office/drawing/2014/main" id="{0FCFF269-4658-45D5-856F-CC6FD3F5C489}"/>
              </a:ext>
            </a:extLst>
          </p:cNvPr>
          <p:cNvSpPr>
            <a:spLocks noGrp="1"/>
          </p:cNvSpPr>
          <p:nvPr>
            <p:ph type="sldNum" sz="quarter" idx="13"/>
          </p:nvPr>
        </p:nvSpPr>
        <p:spPr>
          <a:xfrm>
            <a:off x="4724400" y="6563170"/>
            <a:ext cx="2743200" cy="218126"/>
          </a:xfrm>
          <a:prstGeom prst="rect">
            <a:avLst/>
          </a:prstGeom>
        </p:spPr>
        <p:txBody>
          <a:bodyPr/>
          <a:lstStyle>
            <a:lvl1pPr algn="ctr">
              <a:defRPr sz="800">
                <a:solidFill>
                  <a:schemeClr val="bg1"/>
                </a:solidFill>
                <a:latin typeface="Arial" panose="020B0604020202020204" pitchFamily="34" charset="0"/>
                <a:cs typeface="Arial" panose="020B0604020202020204" pitchFamily="34" charset="0"/>
              </a:defRPr>
            </a:lvl1pPr>
          </a:lstStyle>
          <a:p>
            <a:fld id="{62EFFB25-4080-40B1-9961-9CC40DC7480F}" type="slidenum">
              <a:rPr lang="fr-FR" smtClean="0"/>
              <a:pPr/>
              <a:t>‹N°›</a:t>
            </a:fld>
            <a:endParaRPr lang="fr-FR"/>
          </a:p>
        </p:txBody>
      </p:sp>
    </p:spTree>
    <p:extLst>
      <p:ext uri="{BB962C8B-B14F-4D97-AF65-F5344CB8AC3E}">
        <p14:creationId xmlns:p14="http://schemas.microsoft.com/office/powerpoint/2010/main" val="267932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CALAIRE 2">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9626716-C02E-0A49-BA59-A7C7476B31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5" name="Image 4">
            <a:extLst>
              <a:ext uri="{FF2B5EF4-FFF2-40B4-BE49-F238E27FC236}">
                <a16:creationId xmlns:a16="http://schemas.microsoft.com/office/drawing/2014/main" id="{9FB19545-4AA8-C340-AF4E-98637FB2A7F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822497" y="6571585"/>
            <a:ext cx="234000" cy="157531"/>
          </a:xfrm>
          <a:prstGeom prst="rect">
            <a:avLst/>
          </a:prstGeom>
        </p:spPr>
      </p:pic>
      <p:sp>
        <p:nvSpPr>
          <p:cNvPr id="9" name="Espace réservé du texte 9">
            <a:extLst>
              <a:ext uri="{FF2B5EF4-FFF2-40B4-BE49-F238E27FC236}">
                <a16:creationId xmlns:a16="http://schemas.microsoft.com/office/drawing/2014/main" id="{B7867D57-D141-6A42-8A86-A15C3507E73E}"/>
              </a:ext>
            </a:extLst>
          </p:cNvPr>
          <p:cNvSpPr>
            <a:spLocks noGrp="1"/>
          </p:cNvSpPr>
          <p:nvPr>
            <p:ph type="body" sz="quarter" idx="12" hasCustomPrompt="1"/>
          </p:nvPr>
        </p:nvSpPr>
        <p:spPr>
          <a:xfrm>
            <a:off x="2220595" y="3859294"/>
            <a:ext cx="8370160" cy="1239507"/>
          </a:xfrm>
          <a:prstGeom prst="rect">
            <a:avLst/>
          </a:prstGeom>
        </p:spPr>
        <p:txBody>
          <a:bodyPr/>
          <a:lstStyle>
            <a:lvl1pPr marL="0" indent="0" algn="r">
              <a:spcBef>
                <a:spcPts val="0"/>
              </a:spcBef>
              <a:buFontTx/>
              <a:buNone/>
              <a:defRPr sz="6000" b="1" i="0" cap="all" baseline="0">
                <a:solidFill>
                  <a:schemeClr val="bg1"/>
                </a:solidFill>
                <a:latin typeface="Arial" panose="020B0604020202020204" pitchFamily="34" charset="0"/>
                <a:cs typeface="Arial" panose="020B0604020202020204" pitchFamily="34" charset="0"/>
              </a:defRPr>
            </a:lvl1pPr>
            <a:lvl2pPr marL="0" indent="0" algn="r">
              <a:spcBef>
                <a:spcPts val="1000"/>
              </a:spcBef>
              <a:buFontTx/>
              <a:buNone/>
              <a:defRPr sz="1500" b="0" cap="none" baseline="0">
                <a:solidFill>
                  <a:schemeClr val="bg1"/>
                </a:solidFill>
                <a:latin typeface="Arial" panose="020B0604020202020204" pitchFamily="34" charset="0"/>
                <a:cs typeface="Arial" panose="020B0604020202020204" pitchFamily="34" charset="0"/>
              </a:defRPr>
            </a:lvl2pPr>
            <a:lvl3pPr marL="0" indent="0" algn="r">
              <a:buFontTx/>
              <a:buNone/>
              <a:defRPr sz="1600">
                <a:solidFill>
                  <a:srgbClr val="051039"/>
                </a:solidFill>
                <a:latin typeface="ExcellenceInMotion" panose="020B0604020202020204" pitchFamily="50" charset="0"/>
                <a:cs typeface="ExcellenceInMotion" panose="020B0604020202020204" pitchFamily="50" charset="0"/>
              </a:defRPr>
            </a:lvl3pPr>
            <a:lvl4pPr marL="0" indent="0" algn="r">
              <a:buFontTx/>
              <a:buNone/>
              <a:defRPr sz="1600">
                <a:solidFill>
                  <a:srgbClr val="051039"/>
                </a:solidFill>
                <a:latin typeface="ExcellenceInMotion" panose="020B0604020202020204" pitchFamily="50" charset="0"/>
                <a:cs typeface="ExcellenceInMotion" panose="020B0604020202020204" pitchFamily="50" charset="0"/>
              </a:defRPr>
            </a:lvl4pPr>
            <a:lvl5pPr marL="0" indent="0" algn="r">
              <a:buFontTx/>
              <a:buNone/>
              <a:defRPr sz="1600">
                <a:solidFill>
                  <a:srgbClr val="051039"/>
                </a:solidFill>
                <a:latin typeface="ExcellenceInMotion" panose="020B0604020202020204" pitchFamily="50" charset="0"/>
                <a:cs typeface="ExcellenceInMotion" panose="020B0604020202020204" pitchFamily="50" charset="0"/>
              </a:defRPr>
            </a:lvl5pPr>
          </a:lstStyle>
          <a:p>
            <a:pPr lvl="0"/>
            <a:r>
              <a:rPr lang="fr-FR" dirty="0"/>
              <a:t>Cliquez  </a:t>
            </a:r>
          </a:p>
          <a:p>
            <a:pPr lvl="1"/>
            <a:r>
              <a:rPr lang="fr-FR" dirty="0"/>
              <a:t>Deuxième niveau</a:t>
            </a:r>
          </a:p>
        </p:txBody>
      </p:sp>
      <p:sp>
        <p:nvSpPr>
          <p:cNvPr id="6" name="Espace réservé du numéro de diapositive 5">
            <a:extLst>
              <a:ext uri="{FF2B5EF4-FFF2-40B4-BE49-F238E27FC236}">
                <a16:creationId xmlns:a16="http://schemas.microsoft.com/office/drawing/2014/main" id="{0FCFF269-4658-45D5-856F-CC6FD3F5C489}"/>
              </a:ext>
            </a:extLst>
          </p:cNvPr>
          <p:cNvSpPr>
            <a:spLocks noGrp="1"/>
          </p:cNvSpPr>
          <p:nvPr>
            <p:ph type="sldNum" sz="quarter" idx="13"/>
          </p:nvPr>
        </p:nvSpPr>
        <p:spPr>
          <a:xfrm>
            <a:off x="4724400" y="6563170"/>
            <a:ext cx="2743200" cy="218126"/>
          </a:xfrm>
          <a:prstGeom prst="rect">
            <a:avLst/>
          </a:prstGeom>
        </p:spPr>
        <p:txBody>
          <a:bodyPr/>
          <a:lstStyle>
            <a:lvl1pPr algn="ctr">
              <a:defRPr sz="800">
                <a:solidFill>
                  <a:schemeClr val="bg1"/>
                </a:solidFill>
                <a:latin typeface="Arial" panose="020B0604020202020204" pitchFamily="34" charset="0"/>
                <a:cs typeface="Arial" panose="020B0604020202020204" pitchFamily="34" charset="0"/>
              </a:defRPr>
            </a:lvl1pPr>
          </a:lstStyle>
          <a:p>
            <a:fld id="{62EFFB25-4080-40B1-9961-9CC40DC7480F}" type="slidenum">
              <a:rPr lang="fr-FR" smtClean="0"/>
              <a:pPr/>
              <a:t>‹N°›</a:t>
            </a:fld>
            <a:endParaRPr lang="fr-FR"/>
          </a:p>
        </p:txBody>
      </p:sp>
    </p:spTree>
    <p:extLst>
      <p:ext uri="{BB962C8B-B14F-4D97-AF65-F5344CB8AC3E}">
        <p14:creationId xmlns:p14="http://schemas.microsoft.com/office/powerpoint/2010/main" val="4199634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CALAIRE 5">
    <p:spTree>
      <p:nvGrpSpPr>
        <p:cNvPr id="1" name=""/>
        <p:cNvGrpSpPr/>
        <p:nvPr/>
      </p:nvGrpSpPr>
      <p:grpSpPr>
        <a:xfrm>
          <a:off x="0" y="0"/>
          <a:ext cx="0" cy="0"/>
          <a:chOff x="0" y="0"/>
          <a:chExt cx="0" cy="0"/>
        </a:xfrm>
      </p:grpSpPr>
      <p:pic>
        <p:nvPicPr>
          <p:cNvPr id="3" name="Image 2" descr="Une image contenant avion, aéronef, transport&#10;&#10;Description générée automatiquement">
            <a:extLst>
              <a:ext uri="{FF2B5EF4-FFF2-40B4-BE49-F238E27FC236}">
                <a16:creationId xmlns:a16="http://schemas.microsoft.com/office/drawing/2014/main" id="{32BD7958-79EC-43F6-B90A-61D9CF315B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 4">
            <a:extLst>
              <a:ext uri="{FF2B5EF4-FFF2-40B4-BE49-F238E27FC236}">
                <a16:creationId xmlns:a16="http://schemas.microsoft.com/office/drawing/2014/main" id="{9FB19545-4AA8-C340-AF4E-98637FB2A7F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822497" y="6571585"/>
            <a:ext cx="234000" cy="157531"/>
          </a:xfrm>
          <a:prstGeom prst="rect">
            <a:avLst/>
          </a:prstGeom>
        </p:spPr>
      </p:pic>
      <p:sp>
        <p:nvSpPr>
          <p:cNvPr id="9" name="Espace réservé du texte 9">
            <a:extLst>
              <a:ext uri="{FF2B5EF4-FFF2-40B4-BE49-F238E27FC236}">
                <a16:creationId xmlns:a16="http://schemas.microsoft.com/office/drawing/2014/main" id="{B7867D57-D141-6A42-8A86-A15C3507E73E}"/>
              </a:ext>
            </a:extLst>
          </p:cNvPr>
          <p:cNvSpPr>
            <a:spLocks noGrp="1"/>
          </p:cNvSpPr>
          <p:nvPr>
            <p:ph type="body" sz="quarter" idx="12" hasCustomPrompt="1"/>
          </p:nvPr>
        </p:nvSpPr>
        <p:spPr>
          <a:xfrm>
            <a:off x="2220595" y="3859294"/>
            <a:ext cx="8370160" cy="1239507"/>
          </a:xfrm>
          <a:prstGeom prst="rect">
            <a:avLst/>
          </a:prstGeom>
        </p:spPr>
        <p:txBody>
          <a:bodyPr/>
          <a:lstStyle>
            <a:lvl1pPr marL="0" indent="0" algn="r">
              <a:spcBef>
                <a:spcPts val="0"/>
              </a:spcBef>
              <a:buFontTx/>
              <a:buNone/>
              <a:defRPr sz="6000" b="1" i="0" cap="all" baseline="0">
                <a:solidFill>
                  <a:schemeClr val="tx2"/>
                </a:solidFill>
                <a:latin typeface="Arial" panose="020B0604020202020204" pitchFamily="34" charset="0"/>
                <a:cs typeface="Arial" panose="020B0604020202020204" pitchFamily="34" charset="0"/>
              </a:defRPr>
            </a:lvl1pPr>
            <a:lvl2pPr marL="0" indent="0" algn="r">
              <a:spcBef>
                <a:spcPts val="1000"/>
              </a:spcBef>
              <a:buFontTx/>
              <a:buNone/>
              <a:defRPr sz="1500" b="0" cap="none" baseline="0">
                <a:solidFill>
                  <a:schemeClr val="tx2"/>
                </a:solidFill>
                <a:latin typeface="Arial" panose="020B0604020202020204" pitchFamily="34" charset="0"/>
                <a:cs typeface="Arial" panose="020B0604020202020204" pitchFamily="34" charset="0"/>
              </a:defRPr>
            </a:lvl2pPr>
            <a:lvl3pPr marL="0" indent="0" algn="r">
              <a:buFontTx/>
              <a:buNone/>
              <a:defRPr sz="1600">
                <a:solidFill>
                  <a:srgbClr val="051039"/>
                </a:solidFill>
                <a:latin typeface="ExcellenceInMotion" panose="020B0604020202020204" pitchFamily="50" charset="0"/>
                <a:cs typeface="ExcellenceInMotion" panose="020B0604020202020204" pitchFamily="50" charset="0"/>
              </a:defRPr>
            </a:lvl3pPr>
            <a:lvl4pPr marL="0" indent="0" algn="r">
              <a:buFontTx/>
              <a:buNone/>
              <a:defRPr sz="1600">
                <a:solidFill>
                  <a:srgbClr val="051039"/>
                </a:solidFill>
                <a:latin typeface="ExcellenceInMotion" panose="020B0604020202020204" pitchFamily="50" charset="0"/>
                <a:cs typeface="ExcellenceInMotion" panose="020B0604020202020204" pitchFamily="50" charset="0"/>
              </a:defRPr>
            </a:lvl4pPr>
            <a:lvl5pPr marL="0" indent="0" algn="r">
              <a:buFontTx/>
              <a:buNone/>
              <a:defRPr sz="1600">
                <a:solidFill>
                  <a:srgbClr val="051039"/>
                </a:solidFill>
                <a:latin typeface="ExcellenceInMotion" panose="020B0604020202020204" pitchFamily="50" charset="0"/>
                <a:cs typeface="ExcellenceInMotion" panose="020B0604020202020204" pitchFamily="50" charset="0"/>
              </a:defRPr>
            </a:lvl5pPr>
          </a:lstStyle>
          <a:p>
            <a:pPr lvl="0"/>
            <a:r>
              <a:rPr lang="fr-FR" dirty="0"/>
              <a:t>Cliquez  </a:t>
            </a:r>
          </a:p>
          <a:p>
            <a:pPr lvl="1"/>
            <a:r>
              <a:rPr lang="fr-FR" dirty="0"/>
              <a:t>Deuxième niveau</a:t>
            </a:r>
          </a:p>
        </p:txBody>
      </p:sp>
      <p:sp>
        <p:nvSpPr>
          <p:cNvPr id="6" name="Espace réservé du numéro de diapositive 5">
            <a:extLst>
              <a:ext uri="{FF2B5EF4-FFF2-40B4-BE49-F238E27FC236}">
                <a16:creationId xmlns:a16="http://schemas.microsoft.com/office/drawing/2014/main" id="{0FCFF269-4658-45D5-856F-CC6FD3F5C489}"/>
              </a:ext>
            </a:extLst>
          </p:cNvPr>
          <p:cNvSpPr>
            <a:spLocks noGrp="1"/>
          </p:cNvSpPr>
          <p:nvPr>
            <p:ph type="sldNum" sz="quarter" idx="13"/>
          </p:nvPr>
        </p:nvSpPr>
        <p:spPr>
          <a:xfrm>
            <a:off x="4724400" y="6563170"/>
            <a:ext cx="2743200" cy="218126"/>
          </a:xfrm>
          <a:prstGeom prst="rect">
            <a:avLst/>
          </a:prstGeom>
        </p:spPr>
        <p:txBody>
          <a:bodyPr/>
          <a:lstStyle>
            <a:lvl1pPr algn="ctr">
              <a:defRPr sz="800">
                <a:solidFill>
                  <a:schemeClr val="tx2"/>
                </a:solidFill>
                <a:latin typeface="Arial" panose="020B0604020202020204" pitchFamily="34" charset="0"/>
                <a:cs typeface="Arial" panose="020B0604020202020204" pitchFamily="34" charset="0"/>
              </a:defRPr>
            </a:lvl1pPr>
          </a:lstStyle>
          <a:p>
            <a:fld id="{62EFFB25-4080-40B1-9961-9CC40DC7480F}" type="slidenum">
              <a:rPr lang="fr-FR" smtClean="0"/>
              <a:pPr/>
              <a:t>‹N°›</a:t>
            </a:fld>
            <a:endParaRPr lang="fr-FR"/>
          </a:p>
        </p:txBody>
      </p:sp>
      <p:pic>
        <p:nvPicPr>
          <p:cNvPr id="10" name="Image 9">
            <a:extLst>
              <a:ext uri="{FF2B5EF4-FFF2-40B4-BE49-F238E27FC236}">
                <a16:creationId xmlns:a16="http://schemas.microsoft.com/office/drawing/2014/main" id="{B32839CA-4539-40A7-A779-FECFEC19CD8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822497" y="6571584"/>
            <a:ext cx="234000" cy="157531"/>
          </a:xfrm>
          <a:prstGeom prst="rect">
            <a:avLst/>
          </a:prstGeom>
        </p:spPr>
      </p:pic>
    </p:spTree>
    <p:extLst>
      <p:ext uri="{BB962C8B-B14F-4D97-AF65-F5344CB8AC3E}">
        <p14:creationId xmlns:p14="http://schemas.microsoft.com/office/powerpoint/2010/main" val="2112684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129784CD-8B88-4734-8708-25C4DE6706DC}"/>
              </a:ext>
            </a:extLst>
          </p:cNvPr>
          <p:cNvSpPr>
            <a:spLocks noGrp="1"/>
          </p:cNvSpPr>
          <p:nvPr>
            <p:ph type="sldNum" sz="quarter" idx="12"/>
          </p:nvPr>
        </p:nvSpPr>
        <p:spPr>
          <a:xfrm>
            <a:off x="4724400" y="6563170"/>
            <a:ext cx="2743200" cy="218126"/>
          </a:xfrm>
          <a:prstGeom prst="rect">
            <a:avLst/>
          </a:prstGeom>
        </p:spPr>
        <p:txBody>
          <a:bodyPr/>
          <a:lstStyle>
            <a:lvl1pPr algn="ctr">
              <a:defRPr sz="800">
                <a:latin typeface="Arial" panose="020B0604020202020204" pitchFamily="34" charset="0"/>
                <a:cs typeface="Arial" panose="020B0604020202020204" pitchFamily="34" charset="0"/>
              </a:defRPr>
            </a:lvl1pPr>
          </a:lstStyle>
          <a:p>
            <a:fld id="{62EFFB25-4080-40B1-9961-9CC40DC7480F}" type="slidenum">
              <a:rPr lang="fr-FR" smtClean="0"/>
              <a:pPr/>
              <a:t>‹N°›</a:t>
            </a:fld>
            <a:endParaRPr lang="fr-FR"/>
          </a:p>
        </p:txBody>
      </p:sp>
      <p:pic>
        <p:nvPicPr>
          <p:cNvPr id="10" name="Image 9">
            <a:extLst>
              <a:ext uri="{FF2B5EF4-FFF2-40B4-BE49-F238E27FC236}">
                <a16:creationId xmlns:a16="http://schemas.microsoft.com/office/drawing/2014/main" id="{5E590B6E-DE2A-4F94-B00B-3CBA761AF37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822497" y="6571585"/>
            <a:ext cx="234000" cy="157531"/>
          </a:xfrm>
          <a:prstGeom prst="rect">
            <a:avLst/>
          </a:prstGeom>
        </p:spPr>
      </p:pic>
      <p:sp>
        <p:nvSpPr>
          <p:cNvPr id="12" name="Espace réservé pour une image  11">
            <a:extLst>
              <a:ext uri="{FF2B5EF4-FFF2-40B4-BE49-F238E27FC236}">
                <a16:creationId xmlns:a16="http://schemas.microsoft.com/office/drawing/2014/main" id="{07722A61-6F6A-4861-AE0A-9D75EB61B827}"/>
              </a:ext>
            </a:extLst>
          </p:cNvPr>
          <p:cNvSpPr>
            <a:spLocks noGrp="1"/>
          </p:cNvSpPr>
          <p:nvPr>
            <p:ph type="pic" sz="quarter" idx="13"/>
          </p:nvPr>
        </p:nvSpPr>
        <p:spPr>
          <a:xfrm>
            <a:off x="6137836" y="349161"/>
            <a:ext cx="5684277" cy="6157853"/>
          </a:xfrm>
          <a:prstGeom prst="rect">
            <a:avLst/>
          </a:prstGeom>
        </p:spPr>
        <p:txBody>
          <a:bodyPr/>
          <a:lstStyle>
            <a:lvl1pPr>
              <a:defRPr b="1" i="0">
                <a:latin typeface="Arial" panose="020B0604020202020204" pitchFamily="34" charset="0"/>
                <a:cs typeface="Arial" panose="020B0604020202020204" pitchFamily="34" charset="0"/>
              </a:defRPr>
            </a:lvl1pPr>
          </a:lstStyle>
          <a:p>
            <a:r>
              <a:rPr lang="fr-FR"/>
              <a:t>Cliquez sur l'icône pour ajouter une image</a:t>
            </a:r>
            <a:endParaRPr lang="fr-FR" dirty="0"/>
          </a:p>
        </p:txBody>
      </p:sp>
      <p:sp>
        <p:nvSpPr>
          <p:cNvPr id="14" name="Espace réservé du texte 13">
            <a:extLst>
              <a:ext uri="{FF2B5EF4-FFF2-40B4-BE49-F238E27FC236}">
                <a16:creationId xmlns:a16="http://schemas.microsoft.com/office/drawing/2014/main" id="{AD18AEB6-48FE-4F97-9EB1-62553BADA431}"/>
              </a:ext>
            </a:extLst>
          </p:cNvPr>
          <p:cNvSpPr>
            <a:spLocks noGrp="1"/>
          </p:cNvSpPr>
          <p:nvPr>
            <p:ph type="body" sz="quarter" idx="14"/>
          </p:nvPr>
        </p:nvSpPr>
        <p:spPr>
          <a:xfrm>
            <a:off x="972000" y="504522"/>
            <a:ext cx="3820641" cy="971853"/>
          </a:xfrm>
          <a:prstGeom prst="rect">
            <a:avLst/>
          </a:prstGeom>
        </p:spPr>
        <p:txBody>
          <a:bodyPr lIns="0" tIns="0" rIns="0" bIns="0"/>
          <a:lstStyle>
            <a:lvl1pPr marL="0" indent="0">
              <a:lnSpc>
                <a:spcPct val="100000"/>
              </a:lnSpc>
              <a:spcBef>
                <a:spcPts val="0"/>
              </a:spcBef>
              <a:spcAft>
                <a:spcPts val="0"/>
              </a:spcAft>
              <a:buFontTx/>
              <a:buNone/>
              <a:defRPr sz="3900" b="1" i="0" cap="all" baseline="0">
                <a:solidFill>
                  <a:srgbClr val="051039"/>
                </a:solidFill>
                <a:latin typeface="Arial" panose="020B0604020202020204" pitchFamily="34" charset="0"/>
                <a:cs typeface="Arial" panose="020B0604020202020204" pitchFamily="34" charset="0"/>
              </a:defRPr>
            </a:lvl1pPr>
            <a:lvl2pPr marL="0" indent="0">
              <a:lnSpc>
                <a:spcPct val="100000"/>
              </a:lnSpc>
              <a:spcBef>
                <a:spcPts val="300"/>
              </a:spcBef>
              <a:spcAft>
                <a:spcPts val="0"/>
              </a:spcAft>
              <a:buClr>
                <a:schemeClr val="tx2"/>
              </a:buClr>
              <a:buSzPct val="100000"/>
              <a:buFontTx/>
              <a:buNone/>
              <a:defRPr sz="1700" b="1" i="0" cap="all" spc="600" baseline="0">
                <a:solidFill>
                  <a:schemeClr val="accent2"/>
                </a:solidFill>
                <a:latin typeface="Arial" panose="020B0604020202020204" pitchFamily="34" charset="0"/>
                <a:cs typeface="Arial" panose="020B0604020202020204" pitchFamily="34" charset="0"/>
              </a:defRPr>
            </a:lvl2pPr>
            <a:lvl3pPr marL="0" indent="0">
              <a:lnSpc>
                <a:spcPts val="1780"/>
              </a:lnSpc>
              <a:spcBef>
                <a:spcPts val="0"/>
              </a:spcBef>
              <a:buFontTx/>
              <a:buNone/>
              <a:defRPr sz="1400" b="0" i="0">
                <a:solidFill>
                  <a:srgbClr val="051039"/>
                </a:solidFill>
                <a:latin typeface="Arial" panose="020B0604020202020204" pitchFamily="34" charset="0"/>
                <a:cs typeface="Arial" panose="020B0604020202020204" pitchFamily="34" charset="0"/>
              </a:defRPr>
            </a:lvl3pPr>
            <a:lvl4pPr marL="0" indent="-144000">
              <a:lnSpc>
                <a:spcPts val="1780"/>
              </a:lnSpc>
              <a:spcBef>
                <a:spcPts val="1800"/>
              </a:spcBef>
              <a:spcAft>
                <a:spcPts val="500"/>
              </a:spcAft>
              <a:buClr>
                <a:srgbClr val="050F38"/>
              </a:buClr>
              <a:buFont typeface="Symbol" panose="05050102010706020507" pitchFamily="18" charset="2"/>
              <a:buChar char="·"/>
              <a:defRPr sz="1400" b="1" i="0">
                <a:solidFill>
                  <a:srgbClr val="051039"/>
                </a:solidFill>
                <a:latin typeface="Arial" panose="020B0604020202020204" pitchFamily="34" charset="0"/>
                <a:cs typeface="Arial" panose="020B0604020202020204" pitchFamily="34" charset="0"/>
              </a:defRPr>
            </a:lvl4pPr>
            <a:lvl5pPr marL="0" indent="0">
              <a:lnSpc>
                <a:spcPts val="1780"/>
              </a:lnSpc>
              <a:spcBef>
                <a:spcPts val="0"/>
              </a:spcBef>
              <a:buFontTx/>
              <a:buNone/>
              <a:defRPr sz="1400" b="0" i="0">
                <a:solidFill>
                  <a:srgbClr val="051039"/>
                </a:solidFill>
                <a:latin typeface="Arial" panose="020B0604020202020204" pitchFamily="34" charset="0"/>
                <a:cs typeface="Arial" panose="020B0604020202020204" pitchFamily="34" charset="0"/>
              </a:defRPr>
            </a:lvl5pPr>
          </a:lstStyle>
          <a:p>
            <a:pPr lvl="0"/>
            <a:r>
              <a:rPr lang="fr-FR"/>
              <a:t>Modifier les styles du texte du masque
Deuxième niveau
Troisième niveau
Quatrième niveau
Cinquième niveau</a:t>
            </a:r>
            <a:endParaRPr lang="fr-FR" dirty="0"/>
          </a:p>
        </p:txBody>
      </p:sp>
      <p:sp>
        <p:nvSpPr>
          <p:cNvPr id="8" name="Espace réservé du texte 13">
            <a:extLst>
              <a:ext uri="{FF2B5EF4-FFF2-40B4-BE49-F238E27FC236}">
                <a16:creationId xmlns:a16="http://schemas.microsoft.com/office/drawing/2014/main" id="{90ED8BE3-0532-4981-88EB-8B98E51F4566}"/>
              </a:ext>
            </a:extLst>
          </p:cNvPr>
          <p:cNvSpPr>
            <a:spLocks noGrp="1"/>
          </p:cNvSpPr>
          <p:nvPr>
            <p:ph type="body" sz="quarter" idx="18"/>
          </p:nvPr>
        </p:nvSpPr>
        <p:spPr>
          <a:xfrm>
            <a:off x="971999" y="1859233"/>
            <a:ext cx="3820641" cy="4484720"/>
          </a:xfrm>
          <a:prstGeom prst="rect">
            <a:avLst/>
          </a:prstGeom>
        </p:spPr>
        <p:txBody>
          <a:bodyPr lIns="0" tIns="0" rIns="0" bIns="0"/>
          <a:lstStyle>
            <a:lvl1pPr marL="144000" indent="-144000">
              <a:lnSpc>
                <a:spcPct val="100000"/>
              </a:lnSpc>
              <a:spcBef>
                <a:spcPts val="2200"/>
              </a:spcBef>
              <a:spcAft>
                <a:spcPts val="500"/>
              </a:spcAft>
              <a:buClr>
                <a:schemeClr val="tx2"/>
              </a:buClr>
              <a:buSzPct val="120000"/>
              <a:buFont typeface="Manrope" pitchFamily="2" charset="0"/>
              <a:buChar char="•"/>
              <a:defRPr sz="1400" b="1" i="0" cap="none" baseline="0">
                <a:solidFill>
                  <a:srgbClr val="051039"/>
                </a:solidFill>
                <a:latin typeface="Arial" panose="020B0604020202020204" pitchFamily="34" charset="0"/>
                <a:cs typeface="Arial" panose="020B0604020202020204" pitchFamily="34" charset="0"/>
              </a:defRPr>
            </a:lvl1pPr>
            <a:lvl2pPr marL="0" indent="0">
              <a:lnSpc>
                <a:spcPct val="100000"/>
              </a:lnSpc>
              <a:spcBef>
                <a:spcPts val="0"/>
              </a:spcBef>
              <a:spcAft>
                <a:spcPts val="0"/>
              </a:spcAft>
              <a:buClr>
                <a:schemeClr val="tx2"/>
              </a:buClr>
              <a:buSzPct val="100000"/>
              <a:buFont typeface="Symbol" panose="05050102010706020507" pitchFamily="18" charset="2"/>
              <a:buNone/>
              <a:defRPr sz="1400" b="0" i="0">
                <a:solidFill>
                  <a:srgbClr val="051039"/>
                </a:solidFill>
                <a:latin typeface="Arial" panose="020B0604020202020204" pitchFamily="34" charset="0"/>
                <a:cs typeface="Arial" panose="020B0604020202020204" pitchFamily="34" charset="0"/>
              </a:defRPr>
            </a:lvl2pPr>
            <a:lvl3pPr marL="0" indent="0">
              <a:lnSpc>
                <a:spcPts val="1800"/>
              </a:lnSpc>
              <a:spcBef>
                <a:spcPts val="0"/>
              </a:spcBef>
              <a:buFontTx/>
              <a:buNone/>
              <a:defRPr sz="1400" b="0" i="0">
                <a:solidFill>
                  <a:srgbClr val="051039"/>
                </a:solidFill>
                <a:latin typeface="Arial" panose="020B0604020202020204" pitchFamily="34" charset="0"/>
                <a:cs typeface="Arial" panose="020B0604020202020204" pitchFamily="34" charset="0"/>
              </a:defRPr>
            </a:lvl3pPr>
            <a:lvl4pPr marL="142875" indent="-142875">
              <a:lnSpc>
                <a:spcPct val="100000"/>
              </a:lnSpc>
              <a:spcBef>
                <a:spcPts val="2200"/>
              </a:spcBef>
              <a:spcAft>
                <a:spcPts val="500"/>
              </a:spcAft>
              <a:buClr>
                <a:srgbClr val="050F38"/>
              </a:buClr>
              <a:buSzPct val="90000"/>
              <a:buFont typeface="Symbol" panose="05050102010706020507" pitchFamily="18" charset="2"/>
              <a:buChar char=""/>
              <a:defRPr sz="1400" b="1" i="0">
                <a:solidFill>
                  <a:srgbClr val="051039"/>
                </a:solidFill>
                <a:latin typeface="Arial" panose="020B0604020202020204" pitchFamily="34" charset="0"/>
                <a:cs typeface="Arial" panose="020B0604020202020204" pitchFamily="34" charset="0"/>
              </a:defRPr>
            </a:lvl4pPr>
            <a:lvl5pPr marL="0" indent="0">
              <a:lnSpc>
                <a:spcPct val="100000"/>
              </a:lnSpc>
              <a:spcBef>
                <a:spcPts val="0"/>
              </a:spcBef>
              <a:buClr>
                <a:schemeClr val="tx2"/>
              </a:buClr>
              <a:buSzPct val="115000"/>
              <a:buFontTx/>
              <a:buNone/>
              <a:tabLst/>
              <a:defRPr sz="1400" b="0" i="0">
                <a:solidFill>
                  <a:srgbClr val="051039"/>
                </a:solidFill>
                <a:latin typeface="Arial" panose="020B0604020202020204" pitchFamily="34" charset="0"/>
                <a:cs typeface="Arial" panose="020B0604020202020204" pitchFamily="34" charset="0"/>
              </a:defRPr>
            </a:lvl5pPr>
          </a:lstStyle>
          <a:p>
            <a:pPr lvl="0"/>
            <a:r>
              <a:rPr lang="fr-FR"/>
              <a:t>Modifier les styles du texte du masque
Deuxième niveau
Troisième niveau
Quatrième niveau
Cinquième niveau</a:t>
            </a:r>
            <a:endParaRPr lang="fr-FR" dirty="0"/>
          </a:p>
        </p:txBody>
      </p:sp>
    </p:spTree>
    <p:extLst>
      <p:ext uri="{BB962C8B-B14F-4D97-AF65-F5344CB8AC3E}">
        <p14:creationId xmlns:p14="http://schemas.microsoft.com/office/powerpoint/2010/main" val="4143786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7698797"/>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2" r:id="rId3"/>
    <p:sldLayoutId id="2147483650" r:id="rId4"/>
    <p:sldLayoutId id="2147483673" r:id="rId5"/>
    <p:sldLayoutId id="2147483674" r:id="rId6"/>
    <p:sldLayoutId id="2147483675" r:id="rId7"/>
    <p:sldLayoutId id="2147483676" r:id="rId8"/>
    <p:sldLayoutId id="2147483651" r:id="rId9"/>
    <p:sldLayoutId id="2147483662" r:id="rId10"/>
    <p:sldLayoutId id="2147483663" r:id="rId11"/>
    <p:sldLayoutId id="2147483677" r:id="rId12"/>
    <p:sldLayoutId id="2147483678" r:id="rId13"/>
    <p:sldLayoutId id="2147483679" r:id="rId14"/>
    <p:sldLayoutId id="2147483680"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emf"/><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0.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ACD1F12-3A0F-4C11-B552-9AE4E1D8BCEE}"/>
              </a:ext>
            </a:extLst>
          </p:cNvPr>
          <p:cNvSpPr>
            <a:spLocks noGrp="1"/>
          </p:cNvSpPr>
          <p:nvPr>
            <p:ph type="body" sz="quarter" idx="11"/>
          </p:nvPr>
        </p:nvSpPr>
        <p:spPr>
          <a:xfrm>
            <a:off x="2813325" y="4845903"/>
            <a:ext cx="6565346" cy="397582"/>
          </a:xfrm>
        </p:spPr>
        <p:txBody>
          <a:bodyPr/>
          <a:lstStyle/>
          <a:p>
            <a:r>
              <a:rPr lang="fr-FR" dirty="0"/>
              <a:t>Septembre 2023</a:t>
            </a:r>
          </a:p>
        </p:txBody>
      </p:sp>
      <p:sp>
        <p:nvSpPr>
          <p:cNvPr id="2" name="Espace réservé du texte 1">
            <a:extLst>
              <a:ext uri="{FF2B5EF4-FFF2-40B4-BE49-F238E27FC236}">
                <a16:creationId xmlns:a16="http://schemas.microsoft.com/office/drawing/2014/main" id="{CDEA8464-37E0-43FA-A386-4534C566B301}"/>
              </a:ext>
            </a:extLst>
          </p:cNvPr>
          <p:cNvSpPr>
            <a:spLocks noGrp="1"/>
          </p:cNvSpPr>
          <p:nvPr>
            <p:ph type="body" sz="quarter" idx="10"/>
          </p:nvPr>
        </p:nvSpPr>
        <p:spPr>
          <a:xfrm>
            <a:off x="433261" y="2302238"/>
            <a:ext cx="11307779" cy="1117237"/>
          </a:xfrm>
        </p:spPr>
        <p:txBody>
          <a:bodyPr anchor="ctr"/>
          <a:lstStyle/>
          <a:p>
            <a:r>
              <a:rPr lang="fr-FR" sz="5400" dirty="0"/>
              <a:t>Le réseau des correspondants risques du groupe Air </a:t>
            </a:r>
            <a:r>
              <a:rPr lang="fr-FR" sz="5400" dirty="0" err="1"/>
              <a:t>france</a:t>
            </a:r>
            <a:endParaRPr lang="fr-FR" sz="5400" dirty="0"/>
          </a:p>
        </p:txBody>
      </p:sp>
    </p:spTree>
    <p:extLst>
      <p:ext uri="{BB962C8B-B14F-4D97-AF65-F5344CB8AC3E}">
        <p14:creationId xmlns:p14="http://schemas.microsoft.com/office/powerpoint/2010/main" val="4283867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48DFCCE-6A0D-40F1-AA9A-15F46F882541}"/>
              </a:ext>
            </a:extLst>
          </p:cNvPr>
          <p:cNvSpPr>
            <a:spLocks noGrp="1"/>
          </p:cNvSpPr>
          <p:nvPr>
            <p:ph type="body" sz="quarter" idx="12"/>
          </p:nvPr>
        </p:nvSpPr>
        <p:spPr>
          <a:xfrm>
            <a:off x="209006" y="3615559"/>
            <a:ext cx="11508377" cy="2223537"/>
          </a:xfrm>
        </p:spPr>
        <p:txBody>
          <a:bodyPr/>
          <a:lstStyle/>
          <a:p>
            <a:r>
              <a:rPr lang="fr-FR" dirty="0"/>
              <a:t>Gestionnaire de risques</a:t>
            </a:r>
          </a:p>
        </p:txBody>
      </p:sp>
      <p:sp>
        <p:nvSpPr>
          <p:cNvPr id="3" name="Espace réservé du numéro de diapositive 2">
            <a:extLst>
              <a:ext uri="{FF2B5EF4-FFF2-40B4-BE49-F238E27FC236}">
                <a16:creationId xmlns:a16="http://schemas.microsoft.com/office/drawing/2014/main" id="{D6D5F77C-AC72-4E14-A737-0579D7088EC3}"/>
              </a:ext>
            </a:extLst>
          </p:cNvPr>
          <p:cNvSpPr>
            <a:spLocks noGrp="1"/>
          </p:cNvSpPr>
          <p:nvPr>
            <p:ph type="sldNum" sz="quarter" idx="13"/>
          </p:nvPr>
        </p:nvSpPr>
        <p:spPr/>
        <p:txBody>
          <a:bodyPr/>
          <a:lstStyle/>
          <a:p>
            <a:fld id="{62EFFB25-4080-40B1-9961-9CC40DC7480F}" type="slidenum">
              <a:rPr lang="fr-FR" smtClean="0"/>
              <a:pPr/>
              <a:t>10</a:t>
            </a:fld>
            <a:endParaRPr lang="fr-FR"/>
          </a:p>
        </p:txBody>
      </p:sp>
    </p:spTree>
    <p:extLst>
      <p:ext uri="{BB962C8B-B14F-4D97-AF65-F5344CB8AC3E}">
        <p14:creationId xmlns:p14="http://schemas.microsoft.com/office/powerpoint/2010/main" val="1992299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91F73CB-C025-4358-AFAC-345E8A0E7BB2}"/>
              </a:ext>
            </a:extLst>
          </p:cNvPr>
          <p:cNvSpPr>
            <a:spLocks noGrp="1"/>
          </p:cNvSpPr>
          <p:nvPr>
            <p:ph type="sldNum" sz="quarter" idx="12"/>
          </p:nvPr>
        </p:nvSpPr>
        <p:spPr>
          <a:xfrm>
            <a:off x="4724400" y="6563170"/>
            <a:ext cx="2743200" cy="218126"/>
          </a:xfrm>
        </p:spPr>
        <p:txBody>
          <a:bodyPr/>
          <a:lstStyle/>
          <a:p>
            <a:fld id="{62EFFB25-4080-40B1-9961-9CC40DC7480F}" type="slidenum">
              <a:rPr lang="fr-FR" smtClean="0"/>
              <a:pPr/>
              <a:t>11</a:t>
            </a:fld>
            <a:endParaRPr lang="fr-FR"/>
          </a:p>
        </p:txBody>
      </p:sp>
      <p:sp>
        <p:nvSpPr>
          <p:cNvPr id="6" name="Espace réservé du texte 5">
            <a:extLst>
              <a:ext uri="{FF2B5EF4-FFF2-40B4-BE49-F238E27FC236}">
                <a16:creationId xmlns:a16="http://schemas.microsoft.com/office/drawing/2014/main" id="{B23F434A-FE72-48C1-8697-BD35533C4C59}"/>
              </a:ext>
            </a:extLst>
          </p:cNvPr>
          <p:cNvSpPr>
            <a:spLocks noGrp="1"/>
          </p:cNvSpPr>
          <p:nvPr>
            <p:ph type="body" sz="quarter" idx="14"/>
          </p:nvPr>
        </p:nvSpPr>
        <p:spPr>
          <a:xfrm>
            <a:off x="971999" y="504522"/>
            <a:ext cx="9038775" cy="971853"/>
          </a:xfrm>
        </p:spPr>
        <p:txBody>
          <a:bodyPr/>
          <a:lstStyle/>
          <a:p>
            <a:r>
              <a:rPr lang="fr-FR" dirty="0" err="1"/>
              <a:t>Definition</a:t>
            </a:r>
            <a:r>
              <a:rPr lang="fr-FR" dirty="0"/>
              <a:t> générale </a:t>
            </a:r>
          </a:p>
          <a:p>
            <a:pPr lvl="1"/>
            <a:r>
              <a:rPr lang="fr-FR" sz="1200" dirty="0"/>
              <a:t>Gestionnaire de risques</a:t>
            </a:r>
          </a:p>
          <a:p>
            <a:endParaRPr lang="fr-FR" dirty="0"/>
          </a:p>
        </p:txBody>
      </p:sp>
      <p:sp>
        <p:nvSpPr>
          <p:cNvPr id="7" name="ZoneTexte 6"/>
          <p:cNvSpPr txBox="1"/>
          <p:nvPr/>
        </p:nvSpPr>
        <p:spPr>
          <a:xfrm>
            <a:off x="543344" y="1564408"/>
            <a:ext cx="9126180" cy="4216539"/>
          </a:xfrm>
          <a:prstGeom prst="rect">
            <a:avLst/>
          </a:prstGeom>
          <a:noFill/>
        </p:spPr>
        <p:txBody>
          <a:bodyPr wrap="square" rtlCol="0">
            <a:spAutoFit/>
          </a:bodyPr>
          <a:lstStyle/>
          <a:p>
            <a:pPr algn="just"/>
            <a:r>
              <a:rPr lang="fr-FR" b="1" i="1" dirty="0"/>
              <a:t>Le Gestionnaire de risques est la personne qui est </a:t>
            </a:r>
            <a:r>
              <a:rPr lang="fr-FR" b="1" i="1" dirty="0">
                <a:solidFill>
                  <a:srgbClr val="FF0000"/>
                </a:solidFill>
              </a:rPr>
              <a:t>responsable de la coordination et de la bonne détection des risques au sein de son entité.</a:t>
            </a:r>
          </a:p>
          <a:p>
            <a:pPr algn="just"/>
            <a:endParaRPr lang="fr-FR" b="1" i="1" dirty="0">
              <a:solidFill>
                <a:srgbClr val="FF0000"/>
              </a:solidFill>
            </a:endParaRPr>
          </a:p>
          <a:p>
            <a:pPr algn="just"/>
            <a:r>
              <a:rPr lang="fr-FR" sz="1400" dirty="0"/>
              <a:t>Les entités du groupe AF disposent d’un gestionnaire de risques qui garantit la mise en œuvre et le contrôle des risques de son périmètre.</a:t>
            </a:r>
          </a:p>
          <a:p>
            <a:pPr algn="just"/>
            <a:endParaRPr lang="fr-FR" sz="1400" dirty="0"/>
          </a:p>
          <a:p>
            <a:pPr algn="just"/>
            <a:r>
              <a:rPr lang="fr-FR" sz="1400" dirty="0"/>
              <a:t>Le gestionnaire de risque est normalement directement rattaché au responsable de l'entité afin de garantir son indépendance et son bon niveau d'information sur les évolutions des risques commerciaux, techniques, opérationnels, organisationnels, de conformité liés à son périmètre. Bien que pas exclusivement détaché sur ces activités, sa fiche de poste et ses objectifs annuels mentionnent qu’il assure également cette fonction.</a:t>
            </a:r>
          </a:p>
          <a:p>
            <a:pPr algn="just"/>
            <a:endParaRPr lang="fr-FR" sz="1400" dirty="0"/>
          </a:p>
          <a:p>
            <a:pPr algn="just"/>
            <a:r>
              <a:rPr lang="fr-FR" sz="1400" dirty="0"/>
              <a:t>Il coordonne la mise en œuvre de la cartographie des risques (opérationnel, fraudes, etc.) avec son réseau de Process </a:t>
            </a:r>
            <a:r>
              <a:rPr lang="fr-FR" sz="1400" dirty="0" err="1"/>
              <a:t>Owners</a:t>
            </a:r>
            <a:r>
              <a:rPr lang="fr-FR" sz="1400" dirty="0"/>
              <a:t>.</a:t>
            </a:r>
          </a:p>
          <a:p>
            <a:pPr algn="just"/>
            <a:endParaRPr lang="fr-FR" sz="1400" dirty="0"/>
          </a:p>
          <a:p>
            <a:pPr algn="just"/>
            <a:r>
              <a:rPr lang="fr-FR" sz="1400" dirty="0"/>
              <a:t>Dans la plupart des entités du groupe, le gestionnaire de risques est aussi Coordinateur de Contrôle Interne et Correspondant Conformité de son entité.</a:t>
            </a:r>
          </a:p>
          <a:p>
            <a:pPr algn="just"/>
            <a:endParaRPr lang="fr-FR" sz="1400" dirty="0">
              <a:solidFill>
                <a:srgbClr val="FF0000"/>
              </a:solidFill>
            </a:endParaRPr>
          </a:p>
          <a:p>
            <a:pPr algn="just"/>
            <a:endParaRPr lang="fr-FR" dirty="0">
              <a:solidFill>
                <a:srgbClr val="FF0000"/>
              </a:solidFill>
            </a:endParaRPr>
          </a:p>
        </p:txBody>
      </p:sp>
    </p:spTree>
    <p:extLst>
      <p:ext uri="{BB962C8B-B14F-4D97-AF65-F5344CB8AC3E}">
        <p14:creationId xmlns:p14="http://schemas.microsoft.com/office/powerpoint/2010/main" val="1686138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48DFCCE-6A0D-40F1-AA9A-15F46F882541}"/>
              </a:ext>
            </a:extLst>
          </p:cNvPr>
          <p:cNvSpPr>
            <a:spLocks noGrp="1"/>
          </p:cNvSpPr>
          <p:nvPr>
            <p:ph type="body" sz="quarter" idx="12"/>
          </p:nvPr>
        </p:nvSpPr>
        <p:spPr>
          <a:xfrm>
            <a:off x="209006" y="3615559"/>
            <a:ext cx="11508377" cy="2223537"/>
          </a:xfrm>
        </p:spPr>
        <p:txBody>
          <a:bodyPr/>
          <a:lstStyle/>
          <a:p>
            <a:r>
              <a:rPr lang="fr-FR" dirty="0"/>
              <a:t>Animation du </a:t>
            </a:r>
            <a:r>
              <a:rPr lang="fr-FR" dirty="0" err="1"/>
              <a:t>reseau</a:t>
            </a:r>
            <a:endParaRPr lang="fr-FR" dirty="0"/>
          </a:p>
        </p:txBody>
      </p:sp>
      <p:sp>
        <p:nvSpPr>
          <p:cNvPr id="3" name="Espace réservé du numéro de diapositive 2">
            <a:extLst>
              <a:ext uri="{FF2B5EF4-FFF2-40B4-BE49-F238E27FC236}">
                <a16:creationId xmlns:a16="http://schemas.microsoft.com/office/drawing/2014/main" id="{D6D5F77C-AC72-4E14-A737-0579D7088EC3}"/>
              </a:ext>
            </a:extLst>
          </p:cNvPr>
          <p:cNvSpPr>
            <a:spLocks noGrp="1"/>
          </p:cNvSpPr>
          <p:nvPr>
            <p:ph type="sldNum" sz="quarter" idx="13"/>
          </p:nvPr>
        </p:nvSpPr>
        <p:spPr/>
        <p:txBody>
          <a:bodyPr/>
          <a:lstStyle/>
          <a:p>
            <a:fld id="{62EFFB25-4080-40B1-9961-9CC40DC7480F}" type="slidenum">
              <a:rPr lang="fr-FR" smtClean="0"/>
              <a:pPr/>
              <a:t>12</a:t>
            </a:fld>
            <a:endParaRPr lang="fr-FR"/>
          </a:p>
        </p:txBody>
      </p:sp>
    </p:spTree>
    <p:extLst>
      <p:ext uri="{BB962C8B-B14F-4D97-AF65-F5344CB8AC3E}">
        <p14:creationId xmlns:p14="http://schemas.microsoft.com/office/powerpoint/2010/main" val="1391970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91F73CB-C025-4358-AFAC-345E8A0E7BB2}"/>
              </a:ext>
            </a:extLst>
          </p:cNvPr>
          <p:cNvSpPr>
            <a:spLocks noGrp="1"/>
          </p:cNvSpPr>
          <p:nvPr>
            <p:ph type="sldNum" sz="quarter" idx="12"/>
          </p:nvPr>
        </p:nvSpPr>
        <p:spPr>
          <a:xfrm>
            <a:off x="4724400" y="6563170"/>
            <a:ext cx="2743200" cy="218126"/>
          </a:xfrm>
        </p:spPr>
        <p:txBody>
          <a:bodyPr/>
          <a:lstStyle/>
          <a:p>
            <a:fld id="{62EFFB25-4080-40B1-9961-9CC40DC7480F}" type="slidenum">
              <a:rPr lang="fr-FR" smtClean="0"/>
              <a:pPr/>
              <a:t>13</a:t>
            </a:fld>
            <a:endParaRPr lang="fr-FR"/>
          </a:p>
        </p:txBody>
      </p:sp>
      <p:sp>
        <p:nvSpPr>
          <p:cNvPr id="6" name="Espace réservé du texte 5">
            <a:extLst>
              <a:ext uri="{FF2B5EF4-FFF2-40B4-BE49-F238E27FC236}">
                <a16:creationId xmlns:a16="http://schemas.microsoft.com/office/drawing/2014/main" id="{B23F434A-FE72-48C1-8697-BD35533C4C59}"/>
              </a:ext>
            </a:extLst>
          </p:cNvPr>
          <p:cNvSpPr>
            <a:spLocks noGrp="1"/>
          </p:cNvSpPr>
          <p:nvPr>
            <p:ph type="body" sz="quarter" idx="14"/>
          </p:nvPr>
        </p:nvSpPr>
        <p:spPr>
          <a:xfrm>
            <a:off x="971999" y="504522"/>
            <a:ext cx="9038775" cy="971853"/>
          </a:xfrm>
        </p:spPr>
        <p:txBody>
          <a:bodyPr/>
          <a:lstStyle/>
          <a:p>
            <a:r>
              <a:rPr lang="fr-FR" dirty="0"/>
              <a:t>Identification des Gestionnaires de risques</a:t>
            </a:r>
          </a:p>
          <a:p>
            <a:endParaRPr lang="fr-FR" dirty="0"/>
          </a:p>
        </p:txBody>
      </p:sp>
      <p:sp>
        <p:nvSpPr>
          <p:cNvPr id="7" name="ZoneTexte 6"/>
          <p:cNvSpPr txBox="1"/>
          <p:nvPr/>
        </p:nvSpPr>
        <p:spPr>
          <a:xfrm>
            <a:off x="543344" y="1564408"/>
            <a:ext cx="9126180" cy="2831544"/>
          </a:xfrm>
          <a:prstGeom prst="rect">
            <a:avLst/>
          </a:prstGeom>
          <a:noFill/>
        </p:spPr>
        <p:txBody>
          <a:bodyPr wrap="square" rtlCol="0">
            <a:spAutoFit/>
          </a:bodyPr>
          <a:lstStyle/>
          <a:p>
            <a:pPr lvl="0"/>
            <a:endParaRPr lang="fr-FR" sz="1800" dirty="0">
              <a:solidFill>
                <a:srgbClr val="374151"/>
              </a:solidFill>
              <a:effectLst/>
              <a:latin typeface="Segoe UI" panose="020B0502040204020203" pitchFamily="34" charset="0"/>
              <a:ea typeface="Calibri" panose="020F0502020204030204" pitchFamily="34" charset="0"/>
            </a:endParaRPr>
          </a:p>
          <a:p>
            <a:pPr lvl="0"/>
            <a:endParaRPr lang="fr-FR" sz="1800" dirty="0">
              <a:solidFill>
                <a:srgbClr val="374151"/>
              </a:solidFill>
              <a:effectLst/>
              <a:latin typeface="Segoe UI" panose="020B0502040204020203" pitchFamily="34" charset="0"/>
              <a:ea typeface="Calibri" panose="020F0502020204030204" pitchFamily="34" charset="0"/>
            </a:endParaRPr>
          </a:p>
          <a:p>
            <a:r>
              <a:rPr lang="fr-FR" sz="1600" dirty="0">
                <a:solidFill>
                  <a:prstClr val="black"/>
                </a:solidFill>
              </a:rPr>
              <a:t>Il est essentiel d'identifier les gestionnaires de risques au sein de l'organisation. </a:t>
            </a:r>
          </a:p>
          <a:p>
            <a:endParaRPr lang="fr-FR" sz="1600" dirty="0">
              <a:solidFill>
                <a:prstClr val="black"/>
              </a:solidFill>
            </a:endParaRPr>
          </a:p>
          <a:p>
            <a:r>
              <a:rPr lang="fr-FR" sz="1600" dirty="0">
                <a:solidFill>
                  <a:prstClr val="black"/>
                </a:solidFill>
              </a:rPr>
              <a:t>Chaque responsable d’entité, responsable des risques de son entité, doit nommer un gestionnaire de risques.</a:t>
            </a:r>
          </a:p>
          <a:p>
            <a:endParaRPr lang="fr-FR" sz="1600" dirty="0">
              <a:solidFill>
                <a:prstClr val="black"/>
              </a:solidFill>
            </a:endParaRPr>
          </a:p>
          <a:p>
            <a:r>
              <a:rPr lang="fr-FR" sz="1600" dirty="0">
                <a:solidFill>
                  <a:prstClr val="black"/>
                </a:solidFill>
              </a:rPr>
              <a:t>Ces personnes préférablement sont directement rattachées au responsable de l’entité, participe au comité de direction et doivent avoir une connaissance approfondie des risques spécifiques liés à leurs activités.</a:t>
            </a:r>
          </a:p>
          <a:p>
            <a:pPr lvl="0"/>
            <a:endParaRPr lang="fr-FR" sz="1400" dirty="0">
              <a:solidFill>
                <a:prstClr val="black"/>
              </a:solidFill>
            </a:endParaRPr>
          </a:p>
        </p:txBody>
      </p:sp>
    </p:spTree>
    <p:extLst>
      <p:ext uri="{BB962C8B-B14F-4D97-AF65-F5344CB8AC3E}">
        <p14:creationId xmlns:p14="http://schemas.microsoft.com/office/powerpoint/2010/main" val="3637649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91F73CB-C025-4358-AFAC-345E8A0E7BB2}"/>
              </a:ext>
            </a:extLst>
          </p:cNvPr>
          <p:cNvSpPr>
            <a:spLocks noGrp="1"/>
          </p:cNvSpPr>
          <p:nvPr>
            <p:ph type="sldNum" sz="quarter" idx="12"/>
          </p:nvPr>
        </p:nvSpPr>
        <p:spPr>
          <a:xfrm>
            <a:off x="4724400" y="6563170"/>
            <a:ext cx="2743200" cy="218126"/>
          </a:xfrm>
        </p:spPr>
        <p:txBody>
          <a:bodyPr/>
          <a:lstStyle/>
          <a:p>
            <a:fld id="{62EFFB25-4080-40B1-9961-9CC40DC7480F}" type="slidenum">
              <a:rPr lang="fr-FR" smtClean="0"/>
              <a:pPr/>
              <a:t>14</a:t>
            </a:fld>
            <a:endParaRPr lang="fr-FR"/>
          </a:p>
        </p:txBody>
      </p:sp>
      <p:sp>
        <p:nvSpPr>
          <p:cNvPr id="6" name="Espace réservé du texte 5">
            <a:extLst>
              <a:ext uri="{FF2B5EF4-FFF2-40B4-BE49-F238E27FC236}">
                <a16:creationId xmlns:a16="http://schemas.microsoft.com/office/drawing/2014/main" id="{B23F434A-FE72-48C1-8697-BD35533C4C59}"/>
              </a:ext>
            </a:extLst>
          </p:cNvPr>
          <p:cNvSpPr>
            <a:spLocks noGrp="1"/>
          </p:cNvSpPr>
          <p:nvPr>
            <p:ph type="body" sz="quarter" idx="14"/>
          </p:nvPr>
        </p:nvSpPr>
        <p:spPr>
          <a:xfrm>
            <a:off x="971999" y="504522"/>
            <a:ext cx="9038775" cy="971853"/>
          </a:xfrm>
        </p:spPr>
        <p:txBody>
          <a:bodyPr/>
          <a:lstStyle/>
          <a:p>
            <a:r>
              <a:rPr lang="fr-FR" dirty="0"/>
              <a:t>Coordination centrale</a:t>
            </a:r>
          </a:p>
          <a:p>
            <a:endParaRPr lang="fr-FR" dirty="0"/>
          </a:p>
        </p:txBody>
      </p:sp>
      <p:sp>
        <p:nvSpPr>
          <p:cNvPr id="7" name="ZoneTexte 6"/>
          <p:cNvSpPr txBox="1"/>
          <p:nvPr/>
        </p:nvSpPr>
        <p:spPr>
          <a:xfrm>
            <a:off x="543344" y="1564408"/>
            <a:ext cx="9126180" cy="3477875"/>
          </a:xfrm>
          <a:prstGeom prst="rect">
            <a:avLst/>
          </a:prstGeom>
          <a:noFill/>
        </p:spPr>
        <p:txBody>
          <a:bodyPr wrap="square" rtlCol="0">
            <a:spAutoFit/>
          </a:bodyPr>
          <a:lstStyle/>
          <a:p>
            <a:pPr indent="-342900">
              <a:tabLst>
                <a:tab pos="457200" algn="l"/>
              </a:tabLst>
            </a:pPr>
            <a:endParaRPr lang="fr-FR" sz="1600" dirty="0">
              <a:solidFill>
                <a:prstClr val="black"/>
              </a:solidFill>
            </a:endParaRPr>
          </a:p>
          <a:p>
            <a:pPr indent="-342900">
              <a:tabLst>
                <a:tab pos="457200" algn="l"/>
              </a:tabLst>
            </a:pPr>
            <a:r>
              <a:rPr lang="fr-FR" sz="1600" dirty="0">
                <a:solidFill>
                  <a:prstClr val="black"/>
                </a:solidFill>
              </a:rPr>
              <a:t>Le Contrôle Interne du groupe AF s’assure de la consolidation, de l’établissement de la cartographie globale du groupe AF et sa validation par le COMEX. </a:t>
            </a:r>
          </a:p>
          <a:p>
            <a:pPr indent="-342900">
              <a:tabLst>
                <a:tab pos="457200" algn="l"/>
              </a:tabLst>
            </a:pPr>
            <a:endParaRPr lang="fr-FR" sz="1600" dirty="0">
              <a:solidFill>
                <a:prstClr val="black"/>
              </a:solidFill>
            </a:endParaRPr>
          </a:p>
          <a:p>
            <a:pPr indent="-342900">
              <a:tabLst>
                <a:tab pos="457200" algn="l"/>
              </a:tabLst>
            </a:pPr>
            <a:r>
              <a:rPr lang="fr-FR" sz="1600" dirty="0">
                <a:solidFill>
                  <a:prstClr val="black"/>
                </a:solidFill>
              </a:rPr>
              <a:t>Nous assurons aussi la cohérence des évaluations entre elles et l’exhaustivité des risques remontés.</a:t>
            </a:r>
          </a:p>
          <a:p>
            <a:pPr indent="-342900">
              <a:tabLst>
                <a:tab pos="457200" algn="l"/>
              </a:tabLst>
            </a:pPr>
            <a:endParaRPr lang="fr-FR" sz="1600" dirty="0">
              <a:solidFill>
                <a:prstClr val="black"/>
              </a:solidFill>
            </a:endParaRPr>
          </a:p>
          <a:p>
            <a:pPr indent="-342900">
              <a:tabLst>
                <a:tab pos="457200" algn="l"/>
              </a:tabLst>
            </a:pPr>
            <a:r>
              <a:rPr lang="fr-FR" sz="1600" dirty="0">
                <a:solidFill>
                  <a:prstClr val="black"/>
                </a:solidFill>
              </a:rPr>
              <a:t>Nous assurons aussi aux gestionnaires de risques des entités une formation continue pour rester à jour sur les meilleures pratiques en matière de gestion des risques. </a:t>
            </a:r>
          </a:p>
          <a:p>
            <a:pPr indent="-342900">
              <a:tabLst>
                <a:tab pos="457200" algn="l"/>
              </a:tabLst>
            </a:pPr>
            <a:endParaRPr lang="fr-FR" sz="1600" dirty="0">
              <a:solidFill>
                <a:prstClr val="black"/>
              </a:solidFill>
            </a:endParaRPr>
          </a:p>
          <a:p>
            <a:pPr indent="-342900">
              <a:tabLst>
                <a:tab pos="457200" algn="l"/>
              </a:tabLst>
            </a:pPr>
            <a:r>
              <a:rPr lang="fr-FR" sz="1600" dirty="0">
                <a:solidFill>
                  <a:prstClr val="black"/>
                </a:solidFill>
              </a:rPr>
              <a:t>Cela peut inclure des réunions mensuelles, des formations en ligne, des ateliers et des ressources documentaires.</a:t>
            </a:r>
          </a:p>
          <a:p>
            <a:pPr lvl="0"/>
            <a:endParaRPr lang="fr-FR" sz="1400" dirty="0">
              <a:solidFill>
                <a:prstClr val="black"/>
              </a:solidFill>
            </a:endParaRPr>
          </a:p>
          <a:p>
            <a:pPr lvl="0"/>
            <a:endParaRPr lang="fr-FR" sz="1400" dirty="0">
              <a:solidFill>
                <a:prstClr val="black"/>
              </a:solidFill>
            </a:endParaRPr>
          </a:p>
        </p:txBody>
      </p:sp>
    </p:spTree>
    <p:extLst>
      <p:ext uri="{BB962C8B-B14F-4D97-AF65-F5344CB8AC3E}">
        <p14:creationId xmlns:p14="http://schemas.microsoft.com/office/powerpoint/2010/main" val="2075707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91F73CB-C025-4358-AFAC-345E8A0E7BB2}"/>
              </a:ext>
            </a:extLst>
          </p:cNvPr>
          <p:cNvSpPr>
            <a:spLocks noGrp="1"/>
          </p:cNvSpPr>
          <p:nvPr>
            <p:ph type="sldNum" sz="quarter" idx="12"/>
          </p:nvPr>
        </p:nvSpPr>
        <p:spPr>
          <a:xfrm>
            <a:off x="4724400" y="6563170"/>
            <a:ext cx="2743200" cy="218126"/>
          </a:xfrm>
        </p:spPr>
        <p:txBody>
          <a:bodyPr/>
          <a:lstStyle/>
          <a:p>
            <a:fld id="{62EFFB25-4080-40B1-9961-9CC40DC7480F}" type="slidenum">
              <a:rPr lang="fr-FR" smtClean="0"/>
              <a:pPr/>
              <a:t>15</a:t>
            </a:fld>
            <a:endParaRPr lang="fr-FR"/>
          </a:p>
        </p:txBody>
      </p:sp>
      <p:sp>
        <p:nvSpPr>
          <p:cNvPr id="6" name="Espace réservé du texte 5">
            <a:extLst>
              <a:ext uri="{FF2B5EF4-FFF2-40B4-BE49-F238E27FC236}">
                <a16:creationId xmlns:a16="http://schemas.microsoft.com/office/drawing/2014/main" id="{B23F434A-FE72-48C1-8697-BD35533C4C59}"/>
              </a:ext>
            </a:extLst>
          </p:cNvPr>
          <p:cNvSpPr>
            <a:spLocks noGrp="1"/>
          </p:cNvSpPr>
          <p:nvPr>
            <p:ph type="body" sz="quarter" idx="14"/>
          </p:nvPr>
        </p:nvSpPr>
        <p:spPr>
          <a:xfrm>
            <a:off x="971999" y="504522"/>
            <a:ext cx="9038775" cy="971853"/>
          </a:xfrm>
        </p:spPr>
        <p:txBody>
          <a:bodyPr/>
          <a:lstStyle/>
          <a:p>
            <a:r>
              <a:rPr lang="fr-FR" dirty="0" err="1"/>
              <a:t>Definition</a:t>
            </a:r>
            <a:r>
              <a:rPr lang="fr-FR" dirty="0"/>
              <a:t> des rôles et responsabilités</a:t>
            </a:r>
          </a:p>
          <a:p>
            <a:endParaRPr lang="fr-FR" dirty="0"/>
          </a:p>
        </p:txBody>
      </p:sp>
      <p:sp>
        <p:nvSpPr>
          <p:cNvPr id="7" name="ZoneTexte 6"/>
          <p:cNvSpPr txBox="1"/>
          <p:nvPr/>
        </p:nvSpPr>
        <p:spPr>
          <a:xfrm>
            <a:off x="543344" y="1564408"/>
            <a:ext cx="9126180" cy="4062651"/>
          </a:xfrm>
          <a:prstGeom prst="rect">
            <a:avLst/>
          </a:prstGeom>
          <a:noFill/>
        </p:spPr>
        <p:txBody>
          <a:bodyPr wrap="square" rtlCol="0">
            <a:spAutoFit/>
          </a:bodyPr>
          <a:lstStyle/>
          <a:p>
            <a:pPr lvl="0"/>
            <a:endParaRPr lang="fr-FR" sz="1800" dirty="0">
              <a:solidFill>
                <a:srgbClr val="374151"/>
              </a:solidFill>
              <a:effectLst/>
              <a:latin typeface="Segoe UI" panose="020B0502040204020203" pitchFamily="34" charset="0"/>
              <a:ea typeface="Calibri" panose="020F0502020204030204" pitchFamily="34" charset="0"/>
            </a:endParaRPr>
          </a:p>
          <a:p>
            <a:pPr lvl="0"/>
            <a:endParaRPr lang="fr-FR" sz="1600" dirty="0">
              <a:solidFill>
                <a:prstClr val="black"/>
              </a:solidFill>
            </a:endParaRPr>
          </a:p>
          <a:p>
            <a:pPr lvl="0"/>
            <a:endParaRPr lang="fr-FR" sz="1600" dirty="0">
              <a:solidFill>
                <a:prstClr val="black"/>
              </a:solidFill>
            </a:endParaRPr>
          </a:p>
          <a:p>
            <a:pPr lvl="0" indent="-342900">
              <a:tabLst>
                <a:tab pos="457200" algn="l"/>
              </a:tabLst>
            </a:pPr>
            <a:r>
              <a:rPr lang="fr-FR" sz="1600" dirty="0">
                <a:solidFill>
                  <a:prstClr val="black"/>
                </a:solidFill>
              </a:rPr>
              <a:t>Les rôles et responsabilités des gestionnaires de risques sont inscrits dans leur description de poste, avec des objectifs clairs. </a:t>
            </a:r>
          </a:p>
          <a:p>
            <a:pPr lvl="0" indent="-342900">
              <a:tabLst>
                <a:tab pos="457200" algn="l"/>
              </a:tabLst>
            </a:pPr>
            <a:endParaRPr lang="fr-FR" sz="1600" dirty="0">
              <a:solidFill>
                <a:prstClr val="black"/>
              </a:solidFill>
            </a:endParaRPr>
          </a:p>
          <a:p>
            <a:pPr lvl="0" indent="-342900">
              <a:tabLst>
                <a:tab pos="457200" algn="l"/>
              </a:tabLst>
            </a:pPr>
            <a:r>
              <a:rPr lang="fr-FR" sz="1600" dirty="0">
                <a:solidFill>
                  <a:prstClr val="black"/>
                </a:solidFill>
              </a:rPr>
              <a:t>Ils doivent comprendre ce qui est attendu d'eux en termes de surveillance, d'évaluation et de gestion des risques, ainsi que les rapports à produire et les canaux de communication à utiliser.</a:t>
            </a:r>
          </a:p>
          <a:p>
            <a:pPr lvl="0" indent="-342900">
              <a:tabLst>
                <a:tab pos="457200" algn="l"/>
              </a:tabLst>
            </a:pPr>
            <a:endParaRPr lang="fr-FR" sz="1600" dirty="0">
              <a:solidFill>
                <a:prstClr val="black"/>
              </a:solidFill>
            </a:endParaRPr>
          </a:p>
          <a:p>
            <a:pPr lvl="0" indent="-342900">
              <a:tabLst>
                <a:tab pos="457200" algn="l"/>
              </a:tabLst>
            </a:pPr>
            <a:r>
              <a:rPr lang="fr-FR" sz="1600" dirty="0">
                <a:solidFill>
                  <a:prstClr val="black"/>
                </a:solidFill>
              </a:rPr>
              <a:t>Un process est souvent transverse dans plusieurs entités, il faut s’assurer que chaque partie prend bien en compte le sous process dédié à son entité et s’assurer que l’ensemble du process est bien sous contrôle.</a:t>
            </a:r>
          </a:p>
          <a:p>
            <a:pPr lvl="0" indent="-342900">
              <a:tabLst>
                <a:tab pos="457200" algn="l"/>
              </a:tabLst>
            </a:pPr>
            <a:endParaRPr lang="fr-FR" sz="1600" dirty="0">
              <a:solidFill>
                <a:prstClr val="black"/>
              </a:solidFill>
            </a:endParaRPr>
          </a:p>
          <a:p>
            <a:pPr lvl="0" indent="-342900">
              <a:tabLst>
                <a:tab pos="457200" algn="l"/>
              </a:tabLst>
            </a:pPr>
            <a:r>
              <a:rPr lang="fr-FR" sz="1600" dirty="0">
                <a:solidFill>
                  <a:prstClr val="black"/>
                </a:solidFill>
              </a:rPr>
              <a:t>Nous avons, au niveau du groupe AF-KLM des Global Process </a:t>
            </a:r>
            <a:r>
              <a:rPr lang="fr-FR" sz="1600" dirty="0" err="1">
                <a:solidFill>
                  <a:prstClr val="black"/>
                </a:solidFill>
              </a:rPr>
              <a:t>Owner</a:t>
            </a:r>
            <a:r>
              <a:rPr lang="fr-FR" sz="1600" dirty="0">
                <a:solidFill>
                  <a:prstClr val="black"/>
                </a:solidFill>
              </a:rPr>
              <a:t> (GPO) qui doivent s’assurer de la couverture complète du process par toutes les entités impliqués, ainsi que la cohérence des processus entre les diverses entités du groupe.</a:t>
            </a:r>
            <a:endParaRPr lang="fr-FR" sz="1400" dirty="0">
              <a:solidFill>
                <a:prstClr val="black"/>
              </a:solidFill>
            </a:endParaRPr>
          </a:p>
        </p:txBody>
      </p:sp>
    </p:spTree>
    <p:extLst>
      <p:ext uri="{BB962C8B-B14F-4D97-AF65-F5344CB8AC3E}">
        <p14:creationId xmlns:p14="http://schemas.microsoft.com/office/powerpoint/2010/main" val="418634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91F73CB-C025-4358-AFAC-345E8A0E7BB2}"/>
              </a:ext>
            </a:extLst>
          </p:cNvPr>
          <p:cNvSpPr>
            <a:spLocks noGrp="1"/>
          </p:cNvSpPr>
          <p:nvPr>
            <p:ph type="sldNum" sz="quarter" idx="12"/>
          </p:nvPr>
        </p:nvSpPr>
        <p:spPr>
          <a:xfrm>
            <a:off x="4724400" y="6563170"/>
            <a:ext cx="2743200" cy="218126"/>
          </a:xfrm>
        </p:spPr>
        <p:txBody>
          <a:bodyPr/>
          <a:lstStyle/>
          <a:p>
            <a:fld id="{62EFFB25-4080-40B1-9961-9CC40DC7480F}" type="slidenum">
              <a:rPr lang="fr-FR" smtClean="0"/>
              <a:pPr/>
              <a:t>16</a:t>
            </a:fld>
            <a:endParaRPr lang="fr-FR"/>
          </a:p>
        </p:txBody>
      </p:sp>
      <p:sp>
        <p:nvSpPr>
          <p:cNvPr id="6" name="Espace réservé du texte 5">
            <a:extLst>
              <a:ext uri="{FF2B5EF4-FFF2-40B4-BE49-F238E27FC236}">
                <a16:creationId xmlns:a16="http://schemas.microsoft.com/office/drawing/2014/main" id="{B23F434A-FE72-48C1-8697-BD35533C4C59}"/>
              </a:ext>
            </a:extLst>
          </p:cNvPr>
          <p:cNvSpPr>
            <a:spLocks noGrp="1"/>
          </p:cNvSpPr>
          <p:nvPr>
            <p:ph type="body" sz="quarter" idx="14"/>
          </p:nvPr>
        </p:nvSpPr>
        <p:spPr>
          <a:xfrm>
            <a:off x="971999" y="504522"/>
            <a:ext cx="9038775" cy="971853"/>
          </a:xfrm>
        </p:spPr>
        <p:txBody>
          <a:bodyPr/>
          <a:lstStyle/>
          <a:p>
            <a:r>
              <a:rPr lang="fr-FR" dirty="0"/>
              <a:t>Évaluations périodiques</a:t>
            </a:r>
          </a:p>
          <a:p>
            <a:endParaRPr lang="fr-FR" dirty="0"/>
          </a:p>
        </p:txBody>
      </p:sp>
      <p:sp>
        <p:nvSpPr>
          <p:cNvPr id="7" name="ZoneTexte 6"/>
          <p:cNvSpPr txBox="1"/>
          <p:nvPr/>
        </p:nvSpPr>
        <p:spPr>
          <a:xfrm>
            <a:off x="543344" y="1564408"/>
            <a:ext cx="9126180" cy="2031325"/>
          </a:xfrm>
          <a:prstGeom prst="rect">
            <a:avLst/>
          </a:prstGeom>
          <a:noFill/>
        </p:spPr>
        <p:txBody>
          <a:bodyPr wrap="square" rtlCol="0">
            <a:spAutoFit/>
          </a:bodyPr>
          <a:lstStyle/>
          <a:p>
            <a:pPr indent="-342900">
              <a:tabLst>
                <a:tab pos="457200" algn="l"/>
              </a:tabLst>
            </a:pPr>
            <a:endParaRPr lang="fr-FR" sz="1600" dirty="0">
              <a:solidFill>
                <a:prstClr val="black"/>
              </a:solidFill>
            </a:endParaRPr>
          </a:p>
          <a:p>
            <a:pPr indent="-342900">
              <a:tabLst>
                <a:tab pos="457200" algn="l"/>
              </a:tabLst>
            </a:pPr>
            <a:endParaRPr lang="fr-FR" sz="1600" dirty="0">
              <a:solidFill>
                <a:prstClr val="black"/>
              </a:solidFill>
            </a:endParaRPr>
          </a:p>
          <a:p>
            <a:pPr indent="-342900">
              <a:tabLst>
                <a:tab pos="457200" algn="l"/>
              </a:tabLst>
            </a:pPr>
            <a:endParaRPr lang="fr-FR" sz="1600" dirty="0">
              <a:solidFill>
                <a:prstClr val="black"/>
              </a:solidFill>
            </a:endParaRPr>
          </a:p>
          <a:p>
            <a:pPr indent="-342900">
              <a:tabLst>
                <a:tab pos="457200" algn="l"/>
              </a:tabLst>
            </a:pPr>
            <a:r>
              <a:rPr lang="fr-FR" sz="1600" dirty="0">
                <a:solidFill>
                  <a:prstClr val="black"/>
                </a:solidFill>
              </a:rPr>
              <a:t>Nous effectuons des évaluations régulières de la performance des correspondants risques. </a:t>
            </a:r>
          </a:p>
          <a:p>
            <a:pPr indent="-342900">
              <a:tabLst>
                <a:tab pos="457200" algn="l"/>
              </a:tabLst>
            </a:pPr>
            <a:endParaRPr lang="fr-FR" sz="1600" dirty="0">
              <a:solidFill>
                <a:prstClr val="black"/>
              </a:solidFill>
            </a:endParaRPr>
          </a:p>
          <a:p>
            <a:pPr indent="-342900">
              <a:tabLst>
                <a:tab pos="457200" algn="l"/>
              </a:tabLst>
            </a:pPr>
            <a:r>
              <a:rPr lang="fr-FR" sz="1600" dirty="0">
                <a:solidFill>
                  <a:prstClr val="black"/>
                </a:solidFill>
              </a:rPr>
              <a:t>Cela peut se faire par le biais d'entretiens individuels, de revues de rapports sur les risques (ERM) ou de l'analyse de données relatives aux incidents.</a:t>
            </a:r>
          </a:p>
          <a:p>
            <a:pPr lvl="0"/>
            <a:endParaRPr lang="fr-FR" sz="1400" dirty="0">
              <a:solidFill>
                <a:prstClr val="black"/>
              </a:solidFill>
            </a:endParaRPr>
          </a:p>
        </p:txBody>
      </p:sp>
    </p:spTree>
    <p:extLst>
      <p:ext uri="{BB962C8B-B14F-4D97-AF65-F5344CB8AC3E}">
        <p14:creationId xmlns:p14="http://schemas.microsoft.com/office/powerpoint/2010/main" val="4007393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91F73CB-C025-4358-AFAC-345E8A0E7BB2}"/>
              </a:ext>
            </a:extLst>
          </p:cNvPr>
          <p:cNvSpPr>
            <a:spLocks noGrp="1"/>
          </p:cNvSpPr>
          <p:nvPr>
            <p:ph type="sldNum" sz="quarter" idx="12"/>
          </p:nvPr>
        </p:nvSpPr>
        <p:spPr>
          <a:xfrm>
            <a:off x="4724400" y="6563170"/>
            <a:ext cx="2743200" cy="218126"/>
          </a:xfrm>
        </p:spPr>
        <p:txBody>
          <a:bodyPr/>
          <a:lstStyle/>
          <a:p>
            <a:fld id="{62EFFB25-4080-40B1-9961-9CC40DC7480F}" type="slidenum">
              <a:rPr lang="fr-FR" smtClean="0"/>
              <a:pPr/>
              <a:t>17</a:t>
            </a:fld>
            <a:endParaRPr lang="fr-FR"/>
          </a:p>
        </p:txBody>
      </p:sp>
      <p:sp>
        <p:nvSpPr>
          <p:cNvPr id="6" name="Espace réservé du texte 5">
            <a:extLst>
              <a:ext uri="{FF2B5EF4-FFF2-40B4-BE49-F238E27FC236}">
                <a16:creationId xmlns:a16="http://schemas.microsoft.com/office/drawing/2014/main" id="{B23F434A-FE72-48C1-8697-BD35533C4C59}"/>
              </a:ext>
            </a:extLst>
          </p:cNvPr>
          <p:cNvSpPr>
            <a:spLocks noGrp="1"/>
          </p:cNvSpPr>
          <p:nvPr>
            <p:ph type="body" sz="quarter" idx="14"/>
          </p:nvPr>
        </p:nvSpPr>
        <p:spPr>
          <a:xfrm>
            <a:off x="971999" y="504522"/>
            <a:ext cx="9038775" cy="971853"/>
          </a:xfrm>
        </p:spPr>
        <p:txBody>
          <a:bodyPr/>
          <a:lstStyle/>
          <a:p>
            <a:r>
              <a:rPr lang="fr-FR" dirty="0"/>
              <a:t>communication</a:t>
            </a:r>
          </a:p>
          <a:p>
            <a:endParaRPr lang="fr-FR" dirty="0"/>
          </a:p>
        </p:txBody>
      </p:sp>
      <p:sp>
        <p:nvSpPr>
          <p:cNvPr id="7" name="ZoneTexte 6"/>
          <p:cNvSpPr txBox="1"/>
          <p:nvPr/>
        </p:nvSpPr>
        <p:spPr>
          <a:xfrm>
            <a:off x="543344" y="1564408"/>
            <a:ext cx="9126180" cy="2523768"/>
          </a:xfrm>
          <a:prstGeom prst="rect">
            <a:avLst/>
          </a:prstGeom>
          <a:noFill/>
        </p:spPr>
        <p:txBody>
          <a:bodyPr wrap="square" rtlCol="0">
            <a:spAutoFit/>
          </a:bodyPr>
          <a:lstStyle/>
          <a:p>
            <a:pPr lvl="0" indent="-342900">
              <a:tabLst>
                <a:tab pos="457200" algn="l"/>
              </a:tabLst>
            </a:pPr>
            <a:endParaRPr lang="fr-FR" sz="1600" dirty="0">
              <a:solidFill>
                <a:prstClr val="black"/>
              </a:solidFill>
            </a:endParaRPr>
          </a:p>
          <a:p>
            <a:pPr lvl="0" indent="-342900">
              <a:tabLst>
                <a:tab pos="457200" algn="l"/>
              </a:tabLst>
            </a:pPr>
            <a:endParaRPr lang="fr-FR" sz="1600" dirty="0">
              <a:solidFill>
                <a:prstClr val="black"/>
              </a:solidFill>
            </a:endParaRPr>
          </a:p>
          <a:p>
            <a:pPr lvl="0" indent="-342900">
              <a:tabLst>
                <a:tab pos="457200" algn="l"/>
              </a:tabLst>
            </a:pPr>
            <a:r>
              <a:rPr lang="fr-FR" sz="1600" dirty="0">
                <a:solidFill>
                  <a:prstClr val="black"/>
                </a:solidFill>
              </a:rPr>
              <a:t>Nous favorisons la communication entre les gestionnaires de risques et d'autres parties prenantes de l'organisation, y compris la direction générale. </a:t>
            </a:r>
          </a:p>
          <a:p>
            <a:pPr lvl="0" indent="-342900">
              <a:tabLst>
                <a:tab pos="457200" algn="l"/>
              </a:tabLst>
            </a:pPr>
            <a:endParaRPr lang="fr-FR" sz="1600" dirty="0">
              <a:solidFill>
                <a:prstClr val="black"/>
              </a:solidFill>
            </a:endParaRPr>
          </a:p>
          <a:p>
            <a:pPr lvl="0" indent="-342900">
              <a:tabLst>
                <a:tab pos="457200" algn="l"/>
              </a:tabLst>
            </a:pPr>
            <a:r>
              <a:rPr lang="fr-FR" sz="1600" dirty="0">
                <a:solidFill>
                  <a:prstClr val="black"/>
                </a:solidFill>
              </a:rPr>
              <a:t>La mise en place d’un outil commun de </a:t>
            </a:r>
            <a:r>
              <a:rPr lang="fr-FR" sz="1600" dirty="0" err="1">
                <a:solidFill>
                  <a:prstClr val="black"/>
                </a:solidFill>
              </a:rPr>
              <a:t>reporting</a:t>
            </a:r>
            <a:r>
              <a:rPr lang="fr-FR" sz="1600" dirty="0">
                <a:solidFill>
                  <a:prstClr val="black"/>
                </a:solidFill>
              </a:rPr>
              <a:t> permet une uniformisation de la communication.</a:t>
            </a:r>
          </a:p>
          <a:p>
            <a:pPr lvl="0" indent="-342900">
              <a:tabLst>
                <a:tab pos="457200" algn="l"/>
              </a:tabLst>
            </a:pPr>
            <a:endParaRPr lang="fr-FR" sz="1600" dirty="0">
              <a:solidFill>
                <a:prstClr val="black"/>
              </a:solidFill>
            </a:endParaRPr>
          </a:p>
          <a:p>
            <a:pPr lvl="0" indent="-342900">
              <a:tabLst>
                <a:tab pos="457200" algn="l"/>
              </a:tabLst>
            </a:pPr>
            <a:r>
              <a:rPr lang="fr-FR" sz="1600" dirty="0">
                <a:solidFill>
                  <a:prstClr val="black"/>
                </a:solidFill>
              </a:rPr>
              <a:t>Une communication transparente permet de garantir que les risques sont correctement pris en compte dans la prise de décision.</a:t>
            </a:r>
          </a:p>
          <a:p>
            <a:pPr lvl="0"/>
            <a:endParaRPr lang="fr-FR" sz="1400" dirty="0">
              <a:solidFill>
                <a:prstClr val="black"/>
              </a:solidFill>
            </a:endParaRPr>
          </a:p>
        </p:txBody>
      </p:sp>
    </p:spTree>
    <p:extLst>
      <p:ext uri="{BB962C8B-B14F-4D97-AF65-F5344CB8AC3E}">
        <p14:creationId xmlns:p14="http://schemas.microsoft.com/office/powerpoint/2010/main" val="915144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91F73CB-C025-4358-AFAC-345E8A0E7BB2}"/>
              </a:ext>
            </a:extLst>
          </p:cNvPr>
          <p:cNvSpPr>
            <a:spLocks noGrp="1"/>
          </p:cNvSpPr>
          <p:nvPr>
            <p:ph type="sldNum" sz="quarter" idx="12"/>
          </p:nvPr>
        </p:nvSpPr>
        <p:spPr>
          <a:xfrm>
            <a:off x="4724400" y="6563170"/>
            <a:ext cx="2743200" cy="218126"/>
          </a:xfrm>
        </p:spPr>
        <p:txBody>
          <a:bodyPr/>
          <a:lstStyle/>
          <a:p>
            <a:fld id="{62EFFB25-4080-40B1-9961-9CC40DC7480F}" type="slidenum">
              <a:rPr lang="fr-FR" smtClean="0"/>
              <a:pPr/>
              <a:t>18</a:t>
            </a:fld>
            <a:endParaRPr lang="fr-FR"/>
          </a:p>
        </p:txBody>
      </p:sp>
      <p:sp>
        <p:nvSpPr>
          <p:cNvPr id="6" name="Espace réservé du texte 5">
            <a:extLst>
              <a:ext uri="{FF2B5EF4-FFF2-40B4-BE49-F238E27FC236}">
                <a16:creationId xmlns:a16="http://schemas.microsoft.com/office/drawing/2014/main" id="{B23F434A-FE72-48C1-8697-BD35533C4C59}"/>
              </a:ext>
            </a:extLst>
          </p:cNvPr>
          <p:cNvSpPr>
            <a:spLocks noGrp="1"/>
          </p:cNvSpPr>
          <p:nvPr>
            <p:ph type="body" sz="quarter" idx="14"/>
          </p:nvPr>
        </p:nvSpPr>
        <p:spPr>
          <a:xfrm>
            <a:off x="971999" y="504522"/>
            <a:ext cx="9038775" cy="971853"/>
          </a:xfrm>
        </p:spPr>
        <p:txBody>
          <a:bodyPr/>
          <a:lstStyle/>
          <a:p>
            <a:r>
              <a:rPr lang="fr-FR" dirty="0"/>
              <a:t>Adaptation aux changements</a:t>
            </a:r>
          </a:p>
          <a:p>
            <a:endParaRPr lang="fr-FR" dirty="0"/>
          </a:p>
        </p:txBody>
      </p:sp>
      <p:sp>
        <p:nvSpPr>
          <p:cNvPr id="7" name="ZoneTexte 6"/>
          <p:cNvSpPr txBox="1"/>
          <p:nvPr/>
        </p:nvSpPr>
        <p:spPr>
          <a:xfrm>
            <a:off x="1124369" y="1154833"/>
            <a:ext cx="9126180" cy="2800767"/>
          </a:xfrm>
          <a:prstGeom prst="rect">
            <a:avLst/>
          </a:prstGeom>
          <a:noFill/>
        </p:spPr>
        <p:txBody>
          <a:bodyPr wrap="square" rtlCol="0">
            <a:spAutoFit/>
          </a:bodyPr>
          <a:lstStyle/>
          <a:p>
            <a:pPr lvl="0"/>
            <a:endParaRPr lang="fr-FR" sz="1800" dirty="0">
              <a:solidFill>
                <a:srgbClr val="374151"/>
              </a:solidFill>
              <a:effectLst/>
              <a:latin typeface="Segoe UI" panose="020B0502040204020203" pitchFamily="34" charset="0"/>
              <a:ea typeface="Calibri" panose="020F0502020204030204" pitchFamily="34" charset="0"/>
            </a:endParaRPr>
          </a:p>
          <a:p>
            <a:pPr indent="-342900">
              <a:tabLst>
                <a:tab pos="457200" algn="l"/>
              </a:tabLst>
            </a:pPr>
            <a:endParaRPr lang="fr-FR" sz="1600" dirty="0">
              <a:solidFill>
                <a:prstClr val="black"/>
              </a:solidFill>
            </a:endParaRPr>
          </a:p>
          <a:p>
            <a:pPr indent="-342900">
              <a:tabLst>
                <a:tab pos="457200" algn="l"/>
              </a:tabLst>
            </a:pPr>
            <a:r>
              <a:rPr lang="fr-FR" sz="1600" dirty="0">
                <a:solidFill>
                  <a:prstClr val="black"/>
                </a:solidFill>
              </a:rPr>
              <a:t>Le paysage des risques évolue constamment. </a:t>
            </a:r>
          </a:p>
          <a:p>
            <a:pPr indent="-342900">
              <a:tabLst>
                <a:tab pos="457200" algn="l"/>
              </a:tabLst>
            </a:pPr>
            <a:endParaRPr lang="fr-FR" sz="1600" dirty="0">
              <a:solidFill>
                <a:prstClr val="black"/>
              </a:solidFill>
            </a:endParaRPr>
          </a:p>
          <a:p>
            <a:pPr indent="-342900">
              <a:tabLst>
                <a:tab pos="457200" algn="l"/>
              </a:tabLst>
            </a:pPr>
            <a:r>
              <a:rPr lang="fr-FR" sz="1600" dirty="0">
                <a:solidFill>
                  <a:prstClr val="black"/>
                </a:solidFill>
              </a:rPr>
              <a:t>Nous </a:t>
            </a:r>
            <a:r>
              <a:rPr lang="fr-FR" sz="1600">
                <a:solidFill>
                  <a:prstClr val="black"/>
                </a:solidFill>
              </a:rPr>
              <a:t>nous assurons </a:t>
            </a:r>
            <a:r>
              <a:rPr lang="fr-FR" sz="1600" dirty="0">
                <a:solidFill>
                  <a:prstClr val="black"/>
                </a:solidFill>
              </a:rPr>
              <a:t>que le réseau des gestionnaires de risques est capable de s'adapter aux nouveaux défis et aux changements dans l'environnement des risques.</a:t>
            </a:r>
          </a:p>
          <a:p>
            <a:pPr indent="-342900">
              <a:tabLst>
                <a:tab pos="457200" algn="l"/>
              </a:tabLst>
            </a:pPr>
            <a:endParaRPr lang="fr-FR" sz="1600" dirty="0">
              <a:solidFill>
                <a:prstClr val="black"/>
              </a:solidFill>
            </a:endParaRPr>
          </a:p>
          <a:p>
            <a:pPr indent="-342900">
              <a:tabLst>
                <a:tab pos="457200" algn="l"/>
              </a:tabLst>
            </a:pPr>
            <a:r>
              <a:rPr lang="fr-FR" sz="1600" dirty="0">
                <a:solidFill>
                  <a:prstClr val="black"/>
                </a:solidFill>
              </a:rPr>
              <a:t>Cela peut nécessiter des ajustements dans la formation, les ressources et les processus.</a:t>
            </a:r>
          </a:p>
          <a:p>
            <a:pPr indent="-342900">
              <a:tabLst>
                <a:tab pos="457200" algn="l"/>
              </a:tabLst>
            </a:pPr>
            <a:endParaRPr lang="fr-FR" sz="1600" dirty="0">
              <a:solidFill>
                <a:prstClr val="black"/>
              </a:solidFill>
            </a:endParaRPr>
          </a:p>
          <a:p>
            <a:pPr indent="-342900">
              <a:tabLst>
                <a:tab pos="457200" algn="l"/>
              </a:tabLst>
            </a:pPr>
            <a:endParaRPr lang="fr-FR" sz="1600" dirty="0">
              <a:solidFill>
                <a:prstClr val="black"/>
              </a:solidFill>
            </a:endParaRPr>
          </a:p>
          <a:p>
            <a:pPr lvl="0"/>
            <a:endParaRPr lang="fr-FR" sz="1400" dirty="0">
              <a:solidFill>
                <a:prstClr val="black"/>
              </a:solidFill>
            </a:endParaRPr>
          </a:p>
        </p:txBody>
      </p:sp>
    </p:spTree>
    <p:extLst>
      <p:ext uri="{BB962C8B-B14F-4D97-AF65-F5344CB8AC3E}">
        <p14:creationId xmlns:p14="http://schemas.microsoft.com/office/powerpoint/2010/main" val="3180810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54EFCB6-2C58-4410-9ECF-01ACD84EBA85}"/>
              </a:ext>
            </a:extLst>
          </p:cNvPr>
          <p:cNvSpPr>
            <a:spLocks noGrp="1"/>
          </p:cNvSpPr>
          <p:nvPr>
            <p:ph type="body" sz="quarter" idx="11"/>
          </p:nvPr>
        </p:nvSpPr>
        <p:spPr/>
        <p:txBody>
          <a:bodyPr/>
          <a:lstStyle/>
          <a:p>
            <a:r>
              <a:rPr lang="fr-FR" dirty="0"/>
              <a:t>DIRECTION DE audit, du contrôle interne et de la prévention des fraudes</a:t>
            </a:r>
          </a:p>
        </p:txBody>
      </p:sp>
    </p:spTree>
    <p:extLst>
      <p:ext uri="{BB962C8B-B14F-4D97-AF65-F5344CB8AC3E}">
        <p14:creationId xmlns:p14="http://schemas.microsoft.com/office/powerpoint/2010/main" val="3146323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48DFCCE-6A0D-40F1-AA9A-15F46F882541}"/>
              </a:ext>
            </a:extLst>
          </p:cNvPr>
          <p:cNvSpPr>
            <a:spLocks noGrp="1"/>
          </p:cNvSpPr>
          <p:nvPr>
            <p:ph type="body" sz="quarter" idx="12"/>
          </p:nvPr>
        </p:nvSpPr>
        <p:spPr>
          <a:xfrm>
            <a:off x="209006" y="3187337"/>
            <a:ext cx="11508377" cy="2651759"/>
          </a:xfrm>
        </p:spPr>
        <p:txBody>
          <a:bodyPr/>
          <a:lstStyle/>
          <a:p>
            <a:r>
              <a:rPr lang="fr-FR" dirty="0"/>
              <a:t>Périmètre de gestion des risques groupe AF</a:t>
            </a:r>
          </a:p>
        </p:txBody>
      </p:sp>
      <p:sp>
        <p:nvSpPr>
          <p:cNvPr id="3" name="Espace réservé du numéro de diapositive 2">
            <a:extLst>
              <a:ext uri="{FF2B5EF4-FFF2-40B4-BE49-F238E27FC236}">
                <a16:creationId xmlns:a16="http://schemas.microsoft.com/office/drawing/2014/main" id="{D6D5F77C-AC72-4E14-A737-0579D7088EC3}"/>
              </a:ext>
            </a:extLst>
          </p:cNvPr>
          <p:cNvSpPr>
            <a:spLocks noGrp="1"/>
          </p:cNvSpPr>
          <p:nvPr>
            <p:ph type="sldNum" sz="quarter" idx="13"/>
          </p:nvPr>
        </p:nvSpPr>
        <p:spPr/>
        <p:txBody>
          <a:bodyPr/>
          <a:lstStyle/>
          <a:p>
            <a:fld id="{62EFFB25-4080-40B1-9961-9CC40DC7480F}" type="slidenum">
              <a:rPr lang="fr-FR" smtClean="0"/>
              <a:pPr/>
              <a:t>2</a:t>
            </a:fld>
            <a:endParaRPr lang="fr-FR"/>
          </a:p>
        </p:txBody>
      </p:sp>
    </p:spTree>
    <p:extLst>
      <p:ext uri="{BB962C8B-B14F-4D97-AF65-F5344CB8AC3E}">
        <p14:creationId xmlns:p14="http://schemas.microsoft.com/office/powerpoint/2010/main" val="1736332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Espace réservé du numéro de diapositive 42">
            <a:extLst>
              <a:ext uri="{FF2B5EF4-FFF2-40B4-BE49-F238E27FC236}">
                <a16:creationId xmlns:a16="http://schemas.microsoft.com/office/drawing/2014/main" id="{458A423C-A5B8-40FA-8C9E-D06EB70708EC}"/>
              </a:ext>
            </a:extLst>
          </p:cNvPr>
          <p:cNvSpPr>
            <a:spLocks noGrp="1"/>
          </p:cNvSpPr>
          <p:nvPr>
            <p:ph type="sldNum" sz="quarter" idx="12"/>
          </p:nvPr>
        </p:nvSpPr>
        <p:spPr>
          <a:xfrm>
            <a:off x="4724400" y="6563170"/>
            <a:ext cx="2743200" cy="218126"/>
          </a:xfrm>
        </p:spPr>
        <p:txBody>
          <a:bodyPr/>
          <a:lstStyle/>
          <a:p>
            <a:fld id="{62EFFB25-4080-40B1-9961-9CC40DC7480F}" type="slidenum">
              <a:rPr lang="fr-FR" smtClean="0"/>
              <a:pPr/>
              <a:t>3</a:t>
            </a:fld>
            <a:endParaRPr lang="fr-FR" dirty="0"/>
          </a:p>
        </p:txBody>
      </p:sp>
      <p:sp>
        <p:nvSpPr>
          <p:cNvPr id="15" name="Espace réservé du texte 14">
            <a:extLst>
              <a:ext uri="{FF2B5EF4-FFF2-40B4-BE49-F238E27FC236}">
                <a16:creationId xmlns:a16="http://schemas.microsoft.com/office/drawing/2014/main" id="{15617CD1-4405-402F-9A38-F500E4F11693}"/>
              </a:ext>
            </a:extLst>
          </p:cNvPr>
          <p:cNvSpPr>
            <a:spLocks noGrp="1"/>
          </p:cNvSpPr>
          <p:nvPr>
            <p:ph type="body" sz="quarter" idx="14"/>
          </p:nvPr>
        </p:nvSpPr>
        <p:spPr>
          <a:xfrm>
            <a:off x="972000" y="485472"/>
            <a:ext cx="3820641" cy="971853"/>
          </a:xfrm>
        </p:spPr>
        <p:txBody>
          <a:bodyPr/>
          <a:lstStyle/>
          <a:p>
            <a:r>
              <a:rPr lang="fr-FR" dirty="0"/>
              <a:t>Organisation</a:t>
            </a:r>
          </a:p>
          <a:p>
            <a:pPr lvl="1"/>
            <a:r>
              <a:rPr lang="fr-FR" dirty="0"/>
              <a:t>périmètre</a:t>
            </a:r>
          </a:p>
        </p:txBody>
      </p:sp>
      <p:sp>
        <p:nvSpPr>
          <p:cNvPr id="24" name="Espace réservé du texte 23">
            <a:extLst>
              <a:ext uri="{FF2B5EF4-FFF2-40B4-BE49-F238E27FC236}">
                <a16:creationId xmlns:a16="http://schemas.microsoft.com/office/drawing/2014/main" id="{0B253CAF-8C25-4A6F-941C-11D32D432FF5}"/>
              </a:ext>
            </a:extLst>
          </p:cNvPr>
          <p:cNvSpPr>
            <a:spLocks noGrp="1"/>
          </p:cNvSpPr>
          <p:nvPr>
            <p:ph type="body" sz="quarter" idx="18"/>
          </p:nvPr>
        </p:nvSpPr>
        <p:spPr>
          <a:xfrm>
            <a:off x="941078" y="1712804"/>
            <a:ext cx="3820641" cy="4703937"/>
          </a:xfrm>
        </p:spPr>
        <p:txBody>
          <a:bodyPr/>
          <a:lstStyle/>
          <a:p>
            <a:r>
              <a:rPr lang="fr-FR" dirty="0">
                <a:latin typeface="+mn-lt"/>
              </a:rPr>
              <a:t>Groupe AF</a:t>
            </a:r>
          </a:p>
          <a:p>
            <a:pPr lvl="2"/>
            <a:r>
              <a:rPr lang="fr-FR" dirty="0">
                <a:latin typeface="+mn-lt"/>
              </a:rPr>
              <a:t>Le contrôle interne de deuxième niveau AF, rattaché à la Direction de l’audit est en charge de la coordination de la gestion des risques pour les activités et entités du groupe AF, de la holding AF-KLM, ainsi que de certaines entités jointes entre AF et KLM.</a:t>
            </a:r>
          </a:p>
          <a:p>
            <a:r>
              <a:rPr lang="fr-FR" dirty="0">
                <a:latin typeface="+mn-lt"/>
              </a:rPr>
              <a:t>Groupe KLM</a:t>
            </a:r>
          </a:p>
          <a:p>
            <a:pPr lvl="2"/>
            <a:r>
              <a:rPr lang="fr-FR" dirty="0">
                <a:latin typeface="+mn-lt"/>
              </a:rPr>
              <a:t>L’audit interne de KLM est en charge de la coordination de la gestion des risques du groupe KLM et de certaines activités et entités jointes du groupe AF.</a:t>
            </a:r>
          </a:p>
          <a:p>
            <a:r>
              <a:rPr lang="fr-FR" dirty="0">
                <a:latin typeface="+mn-lt"/>
              </a:rPr>
              <a:t>Gestionnaires de risques</a:t>
            </a:r>
          </a:p>
          <a:p>
            <a:pPr lvl="2"/>
            <a:r>
              <a:rPr lang="fr-FR" dirty="0">
                <a:latin typeface="+mn-lt"/>
              </a:rPr>
              <a:t>Chaque entités doit nommer un gestionnaire de risque afin d’assurer la identification des risques de </a:t>
            </a:r>
            <a:r>
              <a:rPr lang="fr-FR">
                <a:latin typeface="+mn-lt"/>
              </a:rPr>
              <a:t>son entité.</a:t>
            </a:r>
            <a:endParaRPr lang="fr-FR" dirty="0">
              <a:latin typeface="+mn-lt"/>
            </a:endParaRPr>
          </a:p>
          <a:p>
            <a:pPr lvl="2"/>
            <a:endParaRPr lang="fr-FR" dirty="0"/>
          </a:p>
          <a:p>
            <a:pPr lvl="2"/>
            <a:endParaRPr lang="fr-FR" dirty="0"/>
          </a:p>
          <a:p>
            <a:pPr lvl="2"/>
            <a:endParaRPr lang="fr-FR" dirty="0"/>
          </a:p>
        </p:txBody>
      </p:sp>
      <p:pic>
        <p:nvPicPr>
          <p:cNvPr id="2" name="Image 1"/>
          <p:cNvPicPr>
            <a:picLocks noChangeAspect="1"/>
          </p:cNvPicPr>
          <p:nvPr/>
        </p:nvPicPr>
        <p:blipFill>
          <a:blip r:embed="rId2"/>
          <a:stretch>
            <a:fillRect/>
          </a:stretch>
        </p:blipFill>
        <p:spPr>
          <a:xfrm>
            <a:off x="5033974" y="531259"/>
            <a:ext cx="3603048" cy="1414395"/>
          </a:xfrm>
          <a:prstGeom prst="rect">
            <a:avLst/>
          </a:prstGeom>
        </p:spPr>
      </p:pic>
      <p:pic>
        <p:nvPicPr>
          <p:cNvPr id="4" name="Image 3"/>
          <p:cNvPicPr>
            <a:picLocks noChangeAspect="1"/>
          </p:cNvPicPr>
          <p:nvPr/>
        </p:nvPicPr>
        <p:blipFill>
          <a:blip r:embed="rId3"/>
          <a:stretch>
            <a:fillRect/>
          </a:stretch>
        </p:blipFill>
        <p:spPr>
          <a:xfrm>
            <a:off x="5115277" y="581205"/>
            <a:ext cx="1574292" cy="268224"/>
          </a:xfrm>
          <a:prstGeom prst="rect">
            <a:avLst/>
          </a:prstGeom>
        </p:spPr>
      </p:pic>
      <p:pic>
        <p:nvPicPr>
          <p:cNvPr id="5" name="Image 4"/>
          <p:cNvPicPr>
            <a:picLocks noChangeAspect="1"/>
          </p:cNvPicPr>
          <p:nvPr/>
        </p:nvPicPr>
        <p:blipFill>
          <a:blip r:embed="rId4"/>
          <a:stretch>
            <a:fillRect/>
          </a:stretch>
        </p:blipFill>
        <p:spPr>
          <a:xfrm>
            <a:off x="5146875" y="719533"/>
            <a:ext cx="3535986" cy="591363"/>
          </a:xfrm>
          <a:prstGeom prst="rect">
            <a:avLst/>
          </a:prstGeom>
        </p:spPr>
      </p:pic>
      <p:pic>
        <p:nvPicPr>
          <p:cNvPr id="6" name="Image 5"/>
          <p:cNvPicPr>
            <a:picLocks noChangeAspect="1"/>
          </p:cNvPicPr>
          <p:nvPr/>
        </p:nvPicPr>
        <p:blipFill>
          <a:blip r:embed="rId5"/>
          <a:stretch>
            <a:fillRect/>
          </a:stretch>
        </p:blipFill>
        <p:spPr>
          <a:xfrm>
            <a:off x="5398903" y="1353987"/>
            <a:ext cx="731583" cy="481626"/>
          </a:xfrm>
          <a:prstGeom prst="rect">
            <a:avLst/>
          </a:prstGeom>
        </p:spPr>
      </p:pic>
      <p:pic>
        <p:nvPicPr>
          <p:cNvPr id="7" name="Image 6"/>
          <p:cNvPicPr>
            <a:picLocks noChangeAspect="1"/>
          </p:cNvPicPr>
          <p:nvPr/>
        </p:nvPicPr>
        <p:blipFill>
          <a:blip r:embed="rId6"/>
          <a:stretch>
            <a:fillRect/>
          </a:stretch>
        </p:blipFill>
        <p:spPr>
          <a:xfrm>
            <a:off x="6384439" y="1399925"/>
            <a:ext cx="536494" cy="359695"/>
          </a:xfrm>
          <a:prstGeom prst="rect">
            <a:avLst/>
          </a:prstGeom>
        </p:spPr>
      </p:pic>
      <p:pic>
        <p:nvPicPr>
          <p:cNvPr id="8" name="Image 7"/>
          <p:cNvPicPr>
            <a:picLocks noChangeAspect="1"/>
          </p:cNvPicPr>
          <p:nvPr/>
        </p:nvPicPr>
        <p:blipFill>
          <a:blip r:embed="rId7"/>
          <a:stretch>
            <a:fillRect/>
          </a:stretch>
        </p:blipFill>
        <p:spPr>
          <a:xfrm>
            <a:off x="6959548" y="1256746"/>
            <a:ext cx="1633870" cy="688908"/>
          </a:xfrm>
          <a:prstGeom prst="rect">
            <a:avLst/>
          </a:prstGeom>
        </p:spPr>
      </p:pic>
      <p:pic>
        <p:nvPicPr>
          <p:cNvPr id="9" name="Image 8"/>
          <p:cNvPicPr>
            <a:picLocks noChangeAspect="1"/>
          </p:cNvPicPr>
          <p:nvPr/>
        </p:nvPicPr>
        <p:blipFill>
          <a:blip r:embed="rId8"/>
          <a:stretch>
            <a:fillRect/>
          </a:stretch>
        </p:blipFill>
        <p:spPr>
          <a:xfrm>
            <a:off x="5746404" y="1160048"/>
            <a:ext cx="18290" cy="249958"/>
          </a:xfrm>
          <a:prstGeom prst="rect">
            <a:avLst/>
          </a:prstGeom>
        </p:spPr>
      </p:pic>
      <p:pic>
        <p:nvPicPr>
          <p:cNvPr id="18" name="Image 17"/>
          <p:cNvPicPr>
            <a:picLocks noChangeAspect="1"/>
          </p:cNvPicPr>
          <p:nvPr/>
        </p:nvPicPr>
        <p:blipFill>
          <a:blip r:embed="rId8"/>
          <a:stretch>
            <a:fillRect/>
          </a:stretch>
        </p:blipFill>
        <p:spPr>
          <a:xfrm>
            <a:off x="7776483" y="1135274"/>
            <a:ext cx="18290" cy="249958"/>
          </a:xfrm>
          <a:prstGeom prst="rect">
            <a:avLst/>
          </a:prstGeom>
        </p:spPr>
      </p:pic>
      <p:pic>
        <p:nvPicPr>
          <p:cNvPr id="20" name="Image 19"/>
          <p:cNvPicPr>
            <a:picLocks noChangeAspect="1"/>
          </p:cNvPicPr>
          <p:nvPr/>
        </p:nvPicPr>
        <p:blipFill>
          <a:blip r:embed="rId8"/>
          <a:stretch>
            <a:fillRect/>
          </a:stretch>
        </p:blipFill>
        <p:spPr>
          <a:xfrm>
            <a:off x="6591226" y="1160048"/>
            <a:ext cx="18290" cy="249958"/>
          </a:xfrm>
          <a:prstGeom prst="rect">
            <a:avLst/>
          </a:prstGeom>
        </p:spPr>
      </p:pic>
      <p:pic>
        <p:nvPicPr>
          <p:cNvPr id="21" name="Image 20"/>
          <p:cNvPicPr>
            <a:picLocks noChangeAspect="1"/>
          </p:cNvPicPr>
          <p:nvPr/>
        </p:nvPicPr>
        <p:blipFill>
          <a:blip r:embed="rId9"/>
          <a:stretch>
            <a:fillRect/>
          </a:stretch>
        </p:blipFill>
        <p:spPr>
          <a:xfrm>
            <a:off x="9152746" y="504522"/>
            <a:ext cx="3011685" cy="1688738"/>
          </a:xfrm>
          <a:prstGeom prst="rect">
            <a:avLst/>
          </a:prstGeom>
        </p:spPr>
      </p:pic>
      <p:pic>
        <p:nvPicPr>
          <p:cNvPr id="22" name="Image 21"/>
          <p:cNvPicPr>
            <a:picLocks noChangeAspect="1"/>
          </p:cNvPicPr>
          <p:nvPr/>
        </p:nvPicPr>
        <p:blipFill>
          <a:blip r:embed="rId10"/>
          <a:stretch>
            <a:fillRect/>
          </a:stretch>
        </p:blipFill>
        <p:spPr>
          <a:xfrm>
            <a:off x="9225411" y="555347"/>
            <a:ext cx="1414395" cy="249958"/>
          </a:xfrm>
          <a:prstGeom prst="rect">
            <a:avLst/>
          </a:prstGeom>
        </p:spPr>
      </p:pic>
      <p:pic>
        <p:nvPicPr>
          <p:cNvPr id="23" name="Image 22"/>
          <p:cNvPicPr>
            <a:picLocks noChangeAspect="1"/>
          </p:cNvPicPr>
          <p:nvPr/>
        </p:nvPicPr>
        <p:blipFill>
          <a:blip r:embed="rId11"/>
          <a:stretch>
            <a:fillRect/>
          </a:stretch>
        </p:blipFill>
        <p:spPr>
          <a:xfrm>
            <a:off x="9609986" y="836544"/>
            <a:ext cx="2554445" cy="597460"/>
          </a:xfrm>
          <a:prstGeom prst="rect">
            <a:avLst/>
          </a:prstGeom>
        </p:spPr>
      </p:pic>
      <p:pic>
        <p:nvPicPr>
          <p:cNvPr id="25" name="Image 24"/>
          <p:cNvPicPr>
            <a:picLocks noChangeAspect="1"/>
          </p:cNvPicPr>
          <p:nvPr/>
        </p:nvPicPr>
        <p:blipFill>
          <a:blip r:embed="rId12"/>
          <a:stretch>
            <a:fillRect/>
          </a:stretch>
        </p:blipFill>
        <p:spPr>
          <a:xfrm>
            <a:off x="9627004" y="1135274"/>
            <a:ext cx="2554445" cy="603556"/>
          </a:xfrm>
          <a:prstGeom prst="rect">
            <a:avLst/>
          </a:prstGeom>
        </p:spPr>
      </p:pic>
      <p:pic>
        <p:nvPicPr>
          <p:cNvPr id="26" name="Image 25"/>
          <p:cNvPicPr>
            <a:picLocks noChangeAspect="1"/>
          </p:cNvPicPr>
          <p:nvPr/>
        </p:nvPicPr>
        <p:blipFill>
          <a:blip r:embed="rId13"/>
          <a:stretch>
            <a:fillRect/>
          </a:stretch>
        </p:blipFill>
        <p:spPr>
          <a:xfrm>
            <a:off x="5033974" y="2491540"/>
            <a:ext cx="4913802" cy="3906151"/>
          </a:xfrm>
          <a:prstGeom prst="rect">
            <a:avLst/>
          </a:prstGeom>
        </p:spPr>
      </p:pic>
      <p:pic>
        <p:nvPicPr>
          <p:cNvPr id="27" name="Image 26"/>
          <p:cNvPicPr>
            <a:picLocks noChangeAspect="1"/>
          </p:cNvPicPr>
          <p:nvPr/>
        </p:nvPicPr>
        <p:blipFill>
          <a:blip r:embed="rId14"/>
          <a:stretch>
            <a:fillRect/>
          </a:stretch>
        </p:blipFill>
        <p:spPr>
          <a:xfrm>
            <a:off x="10112892" y="2573872"/>
            <a:ext cx="1981372" cy="1926503"/>
          </a:xfrm>
          <a:prstGeom prst="rect">
            <a:avLst/>
          </a:prstGeom>
        </p:spPr>
      </p:pic>
      <p:pic>
        <p:nvPicPr>
          <p:cNvPr id="28" name="Image 27"/>
          <p:cNvPicPr>
            <a:picLocks noChangeAspect="1"/>
          </p:cNvPicPr>
          <p:nvPr/>
        </p:nvPicPr>
        <p:blipFill>
          <a:blip r:embed="rId15"/>
          <a:stretch>
            <a:fillRect/>
          </a:stretch>
        </p:blipFill>
        <p:spPr>
          <a:xfrm>
            <a:off x="7746000" y="1964219"/>
            <a:ext cx="30483" cy="609653"/>
          </a:xfrm>
          <a:prstGeom prst="rect">
            <a:avLst/>
          </a:prstGeom>
        </p:spPr>
      </p:pic>
      <p:pic>
        <p:nvPicPr>
          <p:cNvPr id="29" name="Image 28"/>
          <p:cNvPicPr>
            <a:picLocks noChangeAspect="1"/>
          </p:cNvPicPr>
          <p:nvPr/>
        </p:nvPicPr>
        <p:blipFill>
          <a:blip r:embed="rId16"/>
          <a:stretch>
            <a:fillRect/>
          </a:stretch>
        </p:blipFill>
        <p:spPr>
          <a:xfrm>
            <a:off x="7809222" y="2389991"/>
            <a:ext cx="3139712" cy="30483"/>
          </a:xfrm>
          <a:prstGeom prst="rect">
            <a:avLst/>
          </a:prstGeom>
        </p:spPr>
      </p:pic>
      <p:pic>
        <p:nvPicPr>
          <p:cNvPr id="30" name="Image 29"/>
          <p:cNvPicPr>
            <a:picLocks noChangeAspect="1"/>
          </p:cNvPicPr>
          <p:nvPr/>
        </p:nvPicPr>
        <p:blipFill>
          <a:blip r:embed="rId17"/>
          <a:stretch>
            <a:fillRect/>
          </a:stretch>
        </p:blipFill>
        <p:spPr>
          <a:xfrm>
            <a:off x="10981673" y="2246394"/>
            <a:ext cx="30483" cy="274344"/>
          </a:xfrm>
          <a:prstGeom prst="rect">
            <a:avLst/>
          </a:prstGeom>
        </p:spPr>
      </p:pic>
      <p:pic>
        <p:nvPicPr>
          <p:cNvPr id="31" name="Image 30"/>
          <p:cNvPicPr>
            <a:picLocks noChangeAspect="1"/>
          </p:cNvPicPr>
          <p:nvPr/>
        </p:nvPicPr>
        <p:blipFill>
          <a:blip r:embed="rId18"/>
          <a:stretch>
            <a:fillRect/>
          </a:stretch>
        </p:blipFill>
        <p:spPr>
          <a:xfrm>
            <a:off x="10174675" y="2627335"/>
            <a:ext cx="774259" cy="347502"/>
          </a:xfrm>
          <a:prstGeom prst="rect">
            <a:avLst/>
          </a:prstGeom>
        </p:spPr>
      </p:pic>
      <p:pic>
        <p:nvPicPr>
          <p:cNvPr id="33" name="Image 32"/>
          <p:cNvPicPr>
            <a:picLocks noChangeAspect="1"/>
          </p:cNvPicPr>
          <p:nvPr/>
        </p:nvPicPr>
        <p:blipFill>
          <a:blip r:embed="rId19"/>
          <a:stretch>
            <a:fillRect/>
          </a:stretch>
        </p:blipFill>
        <p:spPr>
          <a:xfrm>
            <a:off x="10393358" y="3046783"/>
            <a:ext cx="1176630" cy="225572"/>
          </a:xfrm>
          <a:prstGeom prst="rect">
            <a:avLst/>
          </a:prstGeom>
        </p:spPr>
      </p:pic>
      <p:pic>
        <p:nvPicPr>
          <p:cNvPr id="34" name="Image 33"/>
          <p:cNvPicPr>
            <a:picLocks noChangeAspect="1"/>
          </p:cNvPicPr>
          <p:nvPr/>
        </p:nvPicPr>
        <p:blipFill>
          <a:blip r:embed="rId20"/>
          <a:stretch>
            <a:fillRect/>
          </a:stretch>
        </p:blipFill>
        <p:spPr>
          <a:xfrm>
            <a:off x="10408138" y="3447748"/>
            <a:ext cx="463336" cy="115834"/>
          </a:xfrm>
          <a:prstGeom prst="rect">
            <a:avLst/>
          </a:prstGeom>
        </p:spPr>
      </p:pic>
      <p:pic>
        <p:nvPicPr>
          <p:cNvPr id="35" name="Image 34"/>
          <p:cNvPicPr>
            <a:picLocks noChangeAspect="1"/>
          </p:cNvPicPr>
          <p:nvPr/>
        </p:nvPicPr>
        <p:blipFill>
          <a:blip r:embed="rId21"/>
          <a:stretch>
            <a:fillRect/>
          </a:stretch>
        </p:blipFill>
        <p:spPr>
          <a:xfrm>
            <a:off x="10393358" y="3654025"/>
            <a:ext cx="707197" cy="176799"/>
          </a:xfrm>
          <a:prstGeom prst="rect">
            <a:avLst/>
          </a:prstGeom>
        </p:spPr>
      </p:pic>
      <p:pic>
        <p:nvPicPr>
          <p:cNvPr id="36" name="Image 35"/>
          <p:cNvPicPr>
            <a:picLocks noChangeAspect="1"/>
          </p:cNvPicPr>
          <p:nvPr/>
        </p:nvPicPr>
        <p:blipFill>
          <a:blip r:embed="rId22"/>
          <a:stretch>
            <a:fillRect/>
          </a:stretch>
        </p:blipFill>
        <p:spPr>
          <a:xfrm>
            <a:off x="5139414" y="2651972"/>
            <a:ext cx="1024217" cy="347502"/>
          </a:xfrm>
          <a:prstGeom prst="rect">
            <a:avLst/>
          </a:prstGeom>
        </p:spPr>
      </p:pic>
      <p:sp>
        <p:nvSpPr>
          <p:cNvPr id="39" name="ZoneTexte 38"/>
          <p:cNvSpPr txBox="1"/>
          <p:nvPr/>
        </p:nvSpPr>
        <p:spPr>
          <a:xfrm>
            <a:off x="5232517" y="2923125"/>
            <a:ext cx="2275029" cy="267317"/>
          </a:xfrm>
          <a:prstGeom prst="rect">
            <a:avLst/>
          </a:prstGeom>
          <a:solidFill>
            <a:schemeClr val="accent1">
              <a:lumMod val="10000"/>
              <a:lumOff val="90000"/>
            </a:schemeClr>
          </a:solidFill>
          <a:ln>
            <a:solidFill>
              <a:srgbClr val="051039"/>
            </a:solidFill>
          </a:ln>
        </p:spPr>
        <p:txBody>
          <a:bodyPr wrap="square" rtlCol="0">
            <a:spAutoFit/>
          </a:bodyPr>
          <a:lstStyle/>
          <a:p>
            <a:pPr defTabSz="652815"/>
            <a:r>
              <a:rPr lang="fr-FR" sz="1137" b="1" dirty="0">
                <a:solidFill>
                  <a:srgbClr val="0000FF"/>
                </a:solidFill>
                <a:latin typeface="Calibri" pitchFamily="34" charset="0"/>
              </a:rPr>
              <a:t>Finance </a:t>
            </a:r>
            <a:endParaRPr lang="fr-FR" sz="900" b="1" dirty="0">
              <a:solidFill>
                <a:srgbClr val="0000FF"/>
              </a:solidFill>
              <a:latin typeface="Calibri" pitchFamily="34" charset="0"/>
            </a:endParaRPr>
          </a:p>
        </p:txBody>
      </p:sp>
      <p:sp>
        <p:nvSpPr>
          <p:cNvPr id="42" name="ZoneTexte 41"/>
          <p:cNvSpPr txBox="1"/>
          <p:nvPr/>
        </p:nvSpPr>
        <p:spPr>
          <a:xfrm>
            <a:off x="5232420" y="3375071"/>
            <a:ext cx="2275029" cy="276999"/>
          </a:xfrm>
          <a:prstGeom prst="rect">
            <a:avLst/>
          </a:prstGeom>
          <a:solidFill>
            <a:schemeClr val="accent1">
              <a:lumMod val="10000"/>
              <a:lumOff val="90000"/>
            </a:schemeClr>
          </a:solidFill>
          <a:ln>
            <a:solidFill>
              <a:schemeClr val="tx1"/>
            </a:solidFill>
          </a:ln>
        </p:spPr>
        <p:txBody>
          <a:bodyPr wrap="square" rtlCol="0">
            <a:spAutoFit/>
          </a:bodyPr>
          <a:lstStyle/>
          <a:p>
            <a:pPr defTabSz="652815"/>
            <a:r>
              <a:rPr lang="fr-FR" sz="1137" b="1" dirty="0">
                <a:solidFill>
                  <a:srgbClr val="0000FF"/>
                </a:solidFill>
                <a:latin typeface="Calibri" pitchFamily="34" charset="0"/>
              </a:rPr>
              <a:t>Opérations sol &amp; cargo</a:t>
            </a:r>
          </a:p>
        </p:txBody>
      </p:sp>
      <p:sp>
        <p:nvSpPr>
          <p:cNvPr id="44" name="ZoneTexte 43"/>
          <p:cNvSpPr txBox="1"/>
          <p:nvPr/>
        </p:nvSpPr>
        <p:spPr>
          <a:xfrm>
            <a:off x="5246924" y="3775845"/>
            <a:ext cx="2275029" cy="276999"/>
          </a:xfrm>
          <a:prstGeom prst="rect">
            <a:avLst/>
          </a:prstGeom>
          <a:solidFill>
            <a:schemeClr val="accent1">
              <a:lumMod val="10000"/>
              <a:lumOff val="90000"/>
            </a:schemeClr>
          </a:solidFill>
          <a:ln>
            <a:solidFill>
              <a:schemeClr val="tx1"/>
            </a:solidFill>
          </a:ln>
        </p:spPr>
        <p:txBody>
          <a:bodyPr wrap="square" rtlCol="0">
            <a:spAutoFit/>
          </a:bodyPr>
          <a:lstStyle/>
          <a:p>
            <a:pPr defTabSz="652815"/>
            <a:r>
              <a:rPr lang="fr-FR" sz="1137" b="1" dirty="0">
                <a:solidFill>
                  <a:srgbClr val="0000FF"/>
                </a:solidFill>
                <a:latin typeface="Calibri" pitchFamily="34" charset="0"/>
              </a:rPr>
              <a:t>Services en Vol</a:t>
            </a:r>
          </a:p>
        </p:txBody>
      </p:sp>
      <p:sp>
        <p:nvSpPr>
          <p:cNvPr id="45" name="ZoneTexte 44"/>
          <p:cNvSpPr txBox="1"/>
          <p:nvPr/>
        </p:nvSpPr>
        <p:spPr>
          <a:xfrm>
            <a:off x="7597350" y="3775845"/>
            <a:ext cx="2275029" cy="276999"/>
          </a:xfrm>
          <a:prstGeom prst="rect">
            <a:avLst/>
          </a:prstGeom>
          <a:solidFill>
            <a:schemeClr val="accent1">
              <a:lumMod val="10000"/>
              <a:lumOff val="90000"/>
            </a:schemeClr>
          </a:solidFill>
          <a:ln>
            <a:solidFill>
              <a:schemeClr val="tx1"/>
            </a:solidFill>
          </a:ln>
        </p:spPr>
        <p:txBody>
          <a:bodyPr wrap="square" rtlCol="0">
            <a:spAutoFit/>
          </a:bodyPr>
          <a:lstStyle/>
          <a:p>
            <a:pPr defTabSz="652815"/>
            <a:r>
              <a:rPr lang="fr-FR" sz="1137" b="1" dirty="0">
                <a:solidFill>
                  <a:srgbClr val="0000FF"/>
                </a:solidFill>
                <a:latin typeface="Calibri" pitchFamily="34" charset="0"/>
              </a:rPr>
              <a:t>E&amp;M Air France Industries</a:t>
            </a:r>
          </a:p>
        </p:txBody>
      </p:sp>
      <p:sp>
        <p:nvSpPr>
          <p:cNvPr id="46" name="ZoneTexte 45"/>
          <p:cNvSpPr txBox="1"/>
          <p:nvPr/>
        </p:nvSpPr>
        <p:spPr>
          <a:xfrm>
            <a:off x="5262074" y="4201237"/>
            <a:ext cx="2275029" cy="276999"/>
          </a:xfrm>
          <a:prstGeom prst="rect">
            <a:avLst/>
          </a:prstGeom>
          <a:solidFill>
            <a:schemeClr val="accent1">
              <a:lumMod val="10000"/>
              <a:lumOff val="90000"/>
            </a:schemeClr>
          </a:solidFill>
          <a:ln>
            <a:solidFill>
              <a:schemeClr val="tx1"/>
            </a:solidFill>
          </a:ln>
        </p:spPr>
        <p:txBody>
          <a:bodyPr wrap="square" rtlCol="0">
            <a:spAutoFit/>
          </a:bodyPr>
          <a:lstStyle/>
          <a:p>
            <a:pPr defTabSz="652815"/>
            <a:r>
              <a:rPr lang="fr-FR" sz="1137" b="1" dirty="0">
                <a:solidFill>
                  <a:srgbClr val="0000FF"/>
                </a:solidFill>
                <a:latin typeface="Calibri" pitchFamily="34" charset="0"/>
              </a:rPr>
              <a:t>Ressources Humaines</a:t>
            </a:r>
          </a:p>
        </p:txBody>
      </p:sp>
      <p:sp>
        <p:nvSpPr>
          <p:cNvPr id="47" name="ZoneTexte 46"/>
          <p:cNvSpPr txBox="1"/>
          <p:nvPr/>
        </p:nvSpPr>
        <p:spPr>
          <a:xfrm>
            <a:off x="7623618" y="4223376"/>
            <a:ext cx="2275029" cy="276999"/>
          </a:xfrm>
          <a:prstGeom prst="rect">
            <a:avLst/>
          </a:prstGeom>
          <a:solidFill>
            <a:schemeClr val="accent1">
              <a:lumMod val="10000"/>
              <a:lumOff val="90000"/>
            </a:schemeClr>
          </a:solidFill>
          <a:ln>
            <a:solidFill>
              <a:schemeClr val="tx1"/>
            </a:solidFill>
          </a:ln>
        </p:spPr>
        <p:txBody>
          <a:bodyPr wrap="square" rtlCol="0">
            <a:spAutoFit/>
          </a:bodyPr>
          <a:lstStyle/>
          <a:p>
            <a:pPr defTabSz="652815"/>
            <a:r>
              <a:rPr lang="fr-FR" sz="1137" b="1" dirty="0">
                <a:solidFill>
                  <a:srgbClr val="0000FF"/>
                </a:solidFill>
                <a:latin typeface="Calibri" pitchFamily="34" charset="0"/>
              </a:rPr>
              <a:t>IT</a:t>
            </a:r>
          </a:p>
        </p:txBody>
      </p:sp>
      <p:sp>
        <p:nvSpPr>
          <p:cNvPr id="48" name="ZoneTexte 47"/>
          <p:cNvSpPr txBox="1"/>
          <p:nvPr/>
        </p:nvSpPr>
        <p:spPr>
          <a:xfrm>
            <a:off x="5262073" y="4659376"/>
            <a:ext cx="2275029" cy="276999"/>
          </a:xfrm>
          <a:prstGeom prst="rect">
            <a:avLst/>
          </a:prstGeom>
          <a:solidFill>
            <a:schemeClr val="accent1">
              <a:lumMod val="10000"/>
              <a:lumOff val="90000"/>
            </a:schemeClr>
          </a:solidFill>
          <a:ln>
            <a:solidFill>
              <a:schemeClr val="tx1"/>
            </a:solidFill>
          </a:ln>
        </p:spPr>
        <p:txBody>
          <a:bodyPr wrap="square" rtlCol="0">
            <a:spAutoFit/>
          </a:bodyPr>
          <a:lstStyle/>
          <a:p>
            <a:pPr defTabSz="652815"/>
            <a:r>
              <a:rPr lang="fr-FR" sz="1137" b="1" dirty="0">
                <a:solidFill>
                  <a:srgbClr val="0000FF"/>
                </a:solidFill>
                <a:latin typeface="Calibri" pitchFamily="34" charset="0"/>
              </a:rPr>
              <a:t>Secrétariat Général</a:t>
            </a:r>
          </a:p>
        </p:txBody>
      </p:sp>
      <p:sp>
        <p:nvSpPr>
          <p:cNvPr id="49" name="ZoneTexte 48"/>
          <p:cNvSpPr txBox="1"/>
          <p:nvPr/>
        </p:nvSpPr>
        <p:spPr>
          <a:xfrm>
            <a:off x="7623618" y="4659375"/>
            <a:ext cx="2275029" cy="276999"/>
          </a:xfrm>
          <a:prstGeom prst="rect">
            <a:avLst/>
          </a:prstGeom>
          <a:solidFill>
            <a:schemeClr val="accent1">
              <a:lumMod val="10000"/>
              <a:lumOff val="90000"/>
            </a:schemeClr>
          </a:solidFill>
          <a:ln>
            <a:solidFill>
              <a:schemeClr val="tx1"/>
            </a:solidFill>
          </a:ln>
        </p:spPr>
        <p:txBody>
          <a:bodyPr wrap="square" rtlCol="0">
            <a:spAutoFit/>
          </a:bodyPr>
          <a:lstStyle/>
          <a:p>
            <a:pPr defTabSz="652815"/>
            <a:r>
              <a:rPr lang="fr-FR" sz="1137" b="1" dirty="0">
                <a:solidFill>
                  <a:srgbClr val="0000FF"/>
                </a:solidFill>
                <a:latin typeface="Calibri" pitchFamily="34" charset="0"/>
              </a:rPr>
              <a:t>Opérations Aériennes</a:t>
            </a:r>
          </a:p>
        </p:txBody>
      </p:sp>
      <p:sp>
        <p:nvSpPr>
          <p:cNvPr id="50" name="ZoneTexte 49"/>
          <p:cNvSpPr txBox="1"/>
          <p:nvPr/>
        </p:nvSpPr>
        <p:spPr>
          <a:xfrm>
            <a:off x="7590913" y="2921059"/>
            <a:ext cx="2275029" cy="276999"/>
          </a:xfrm>
          <a:prstGeom prst="rect">
            <a:avLst/>
          </a:prstGeom>
          <a:solidFill>
            <a:schemeClr val="accent1">
              <a:lumMod val="10000"/>
              <a:lumOff val="90000"/>
            </a:schemeClr>
          </a:solidFill>
          <a:ln>
            <a:solidFill>
              <a:schemeClr val="tx1"/>
            </a:solidFill>
          </a:ln>
        </p:spPr>
        <p:txBody>
          <a:bodyPr wrap="square" rtlCol="0">
            <a:spAutoFit/>
          </a:bodyPr>
          <a:lstStyle/>
          <a:p>
            <a:pPr defTabSz="652815"/>
            <a:r>
              <a:rPr lang="fr-FR" sz="1137" b="1" dirty="0">
                <a:solidFill>
                  <a:srgbClr val="0000FF"/>
                </a:solidFill>
                <a:latin typeface="Calibri" pitchFamily="34" charset="0"/>
              </a:rPr>
              <a:t>Flotte</a:t>
            </a:r>
          </a:p>
        </p:txBody>
      </p:sp>
      <p:sp>
        <p:nvSpPr>
          <p:cNvPr id="51" name="ZoneTexte 50"/>
          <p:cNvSpPr txBox="1"/>
          <p:nvPr/>
        </p:nvSpPr>
        <p:spPr>
          <a:xfrm>
            <a:off x="7571656" y="3383030"/>
            <a:ext cx="2275029" cy="276999"/>
          </a:xfrm>
          <a:prstGeom prst="rect">
            <a:avLst/>
          </a:prstGeom>
          <a:solidFill>
            <a:schemeClr val="accent1">
              <a:lumMod val="10000"/>
              <a:lumOff val="90000"/>
            </a:schemeClr>
          </a:solidFill>
          <a:ln>
            <a:solidFill>
              <a:schemeClr val="tx1"/>
            </a:solidFill>
          </a:ln>
        </p:spPr>
        <p:txBody>
          <a:bodyPr wrap="square" rtlCol="0">
            <a:spAutoFit/>
          </a:bodyPr>
          <a:lstStyle/>
          <a:p>
            <a:pPr defTabSz="652815"/>
            <a:r>
              <a:rPr lang="fr-FR" sz="1137" b="1" dirty="0">
                <a:solidFill>
                  <a:srgbClr val="0000FF"/>
                </a:solidFill>
                <a:latin typeface="Calibri" pitchFamily="34" charset="0"/>
              </a:rPr>
              <a:t>Network</a:t>
            </a:r>
          </a:p>
        </p:txBody>
      </p:sp>
      <p:sp>
        <p:nvSpPr>
          <p:cNvPr id="52" name="ZoneTexte 51"/>
          <p:cNvSpPr txBox="1"/>
          <p:nvPr/>
        </p:nvSpPr>
        <p:spPr>
          <a:xfrm>
            <a:off x="5282356" y="5117515"/>
            <a:ext cx="2275029" cy="276999"/>
          </a:xfrm>
          <a:prstGeom prst="rect">
            <a:avLst/>
          </a:prstGeom>
          <a:solidFill>
            <a:schemeClr val="accent1">
              <a:lumMod val="10000"/>
              <a:lumOff val="90000"/>
            </a:schemeClr>
          </a:solidFill>
          <a:ln>
            <a:solidFill>
              <a:schemeClr val="tx1"/>
            </a:solidFill>
          </a:ln>
        </p:spPr>
        <p:txBody>
          <a:bodyPr wrap="square" rtlCol="0">
            <a:spAutoFit/>
          </a:bodyPr>
          <a:lstStyle/>
          <a:p>
            <a:pPr defTabSz="652815"/>
            <a:r>
              <a:rPr lang="fr-FR" sz="1137" b="1" dirty="0">
                <a:solidFill>
                  <a:srgbClr val="0000FF"/>
                </a:solidFill>
                <a:latin typeface="Calibri" pitchFamily="34" charset="0"/>
              </a:rPr>
              <a:t>Customer </a:t>
            </a:r>
            <a:r>
              <a:rPr lang="fr-FR" sz="1137" b="1" dirty="0" err="1">
                <a:solidFill>
                  <a:srgbClr val="0000FF"/>
                </a:solidFill>
                <a:latin typeface="Calibri" pitchFamily="34" charset="0"/>
              </a:rPr>
              <a:t>experience</a:t>
            </a:r>
            <a:endParaRPr lang="fr-FR" sz="1137" b="1" dirty="0">
              <a:solidFill>
                <a:srgbClr val="0000FF"/>
              </a:solidFill>
              <a:latin typeface="Calibri" pitchFamily="34" charset="0"/>
            </a:endParaRPr>
          </a:p>
        </p:txBody>
      </p:sp>
      <p:pic>
        <p:nvPicPr>
          <p:cNvPr id="98" name="Image 97"/>
          <p:cNvPicPr>
            <a:picLocks noChangeAspect="1"/>
          </p:cNvPicPr>
          <p:nvPr/>
        </p:nvPicPr>
        <p:blipFill>
          <a:blip r:embed="rId14"/>
          <a:stretch>
            <a:fillRect/>
          </a:stretch>
        </p:blipFill>
        <p:spPr>
          <a:xfrm>
            <a:off x="10146691" y="4568034"/>
            <a:ext cx="1981372" cy="1829658"/>
          </a:xfrm>
          <a:prstGeom prst="rect">
            <a:avLst/>
          </a:prstGeom>
        </p:spPr>
      </p:pic>
      <p:sp>
        <p:nvSpPr>
          <p:cNvPr id="100" name="ZoneTexte 99"/>
          <p:cNvSpPr txBox="1"/>
          <p:nvPr/>
        </p:nvSpPr>
        <p:spPr>
          <a:xfrm>
            <a:off x="10189110" y="4603997"/>
            <a:ext cx="1460493" cy="276999"/>
          </a:xfrm>
          <a:prstGeom prst="rect">
            <a:avLst/>
          </a:prstGeom>
          <a:noFill/>
        </p:spPr>
        <p:txBody>
          <a:bodyPr wrap="square" rtlCol="0">
            <a:spAutoFit/>
          </a:bodyPr>
          <a:lstStyle/>
          <a:p>
            <a:r>
              <a:rPr lang="fr-FR" sz="1200" b="1" dirty="0">
                <a:solidFill>
                  <a:schemeClr val="tx2">
                    <a:lumMod val="75000"/>
                    <a:lumOff val="25000"/>
                  </a:schemeClr>
                </a:solidFill>
                <a:latin typeface="Calibri" panose="020F0502020204030204" pitchFamily="34" charset="0"/>
                <a:cs typeface="Calibri" panose="020F0502020204030204" pitchFamily="34" charset="0"/>
              </a:rPr>
              <a:t>Joint Businesses</a:t>
            </a:r>
          </a:p>
        </p:txBody>
      </p:sp>
      <p:sp>
        <p:nvSpPr>
          <p:cNvPr id="101" name="ZoneTexte 100"/>
          <p:cNvSpPr txBox="1"/>
          <p:nvPr/>
        </p:nvSpPr>
        <p:spPr>
          <a:xfrm>
            <a:off x="10174675" y="4877687"/>
            <a:ext cx="1919589" cy="1446550"/>
          </a:xfrm>
          <a:prstGeom prst="rect">
            <a:avLst/>
          </a:prstGeom>
          <a:noFill/>
        </p:spPr>
        <p:txBody>
          <a:bodyPr wrap="square" rtlCol="0">
            <a:spAutoFit/>
          </a:bodyPr>
          <a:lstStyle/>
          <a:p>
            <a:pPr marL="171450" indent="-171450">
              <a:buFont typeface="Arial" panose="020B0604020202020204" pitchFamily="34" charset="0"/>
              <a:buChar char="•"/>
            </a:pPr>
            <a:r>
              <a:rPr lang="fr-FR" sz="1100" dirty="0">
                <a:solidFill>
                  <a:srgbClr val="002060"/>
                </a:solidFill>
                <a:latin typeface="Calibri" panose="020F0502020204030204" pitchFamily="34" charset="0"/>
                <a:cs typeface="Calibri" panose="020F0502020204030204" pitchFamily="34" charset="0"/>
              </a:rPr>
              <a:t>Sales &amp; Alliances</a:t>
            </a:r>
          </a:p>
          <a:p>
            <a:pPr marL="171450" indent="-171450">
              <a:buFont typeface="Arial" panose="020B0604020202020204" pitchFamily="34" charset="0"/>
              <a:buChar char="•"/>
            </a:pPr>
            <a:r>
              <a:rPr lang="fr-FR" sz="1100" dirty="0">
                <a:solidFill>
                  <a:srgbClr val="002060"/>
                </a:solidFill>
                <a:latin typeface="Calibri" panose="020F0502020204030204" pitchFamily="34" charset="0"/>
                <a:cs typeface="Calibri" panose="020F0502020204030204" pitchFamily="34" charset="0"/>
              </a:rPr>
              <a:t>Commercial Revenue</a:t>
            </a:r>
          </a:p>
          <a:p>
            <a:pPr marL="171450" indent="-171450">
              <a:buFont typeface="Arial" panose="020B0604020202020204" pitchFamily="34" charset="0"/>
              <a:buChar char="•"/>
            </a:pPr>
            <a:r>
              <a:rPr lang="fr-FR" sz="1100" dirty="0">
                <a:solidFill>
                  <a:srgbClr val="002060"/>
                </a:solidFill>
                <a:latin typeface="Calibri" panose="020F0502020204030204" pitchFamily="34" charset="0"/>
                <a:cs typeface="Calibri" panose="020F0502020204030204" pitchFamily="34" charset="0"/>
              </a:rPr>
              <a:t>Commercial Cargo</a:t>
            </a:r>
          </a:p>
          <a:p>
            <a:pPr marL="171450" indent="-171450">
              <a:buFont typeface="Arial" panose="020B0604020202020204" pitchFamily="34" charset="0"/>
              <a:buChar char="•"/>
            </a:pPr>
            <a:r>
              <a:rPr lang="fr-FR" sz="1100" dirty="0">
                <a:solidFill>
                  <a:srgbClr val="002060"/>
                </a:solidFill>
                <a:latin typeface="Calibri" panose="020F0502020204030204" pitchFamily="34" charset="0"/>
                <a:cs typeface="Calibri" panose="020F0502020204030204" pitchFamily="34" charset="0"/>
              </a:rPr>
              <a:t>FSSC Budapest</a:t>
            </a:r>
          </a:p>
          <a:p>
            <a:pPr marL="171450" indent="-171450">
              <a:buFont typeface="Arial" panose="020B0604020202020204" pitchFamily="34" charset="0"/>
              <a:buChar char="•"/>
            </a:pPr>
            <a:r>
              <a:rPr lang="fr-FR" sz="1100" dirty="0">
                <a:solidFill>
                  <a:srgbClr val="002060"/>
                </a:solidFill>
                <a:latin typeface="Calibri" panose="020F0502020204030204" pitchFamily="34" charset="0"/>
                <a:cs typeface="Calibri" panose="020F0502020204030204" pitchFamily="34" charset="0"/>
              </a:rPr>
              <a:t>International establishments</a:t>
            </a:r>
          </a:p>
          <a:p>
            <a:pPr marL="171450" indent="-171450">
              <a:buFont typeface="Arial" panose="020B0604020202020204" pitchFamily="34" charset="0"/>
              <a:buChar char="•"/>
            </a:pPr>
            <a:r>
              <a:rPr lang="fr-FR" sz="1100" dirty="0">
                <a:solidFill>
                  <a:srgbClr val="002060"/>
                </a:solidFill>
                <a:latin typeface="Calibri" panose="020F0502020204030204" pitchFamily="34" charset="0"/>
                <a:cs typeface="Calibri" panose="020F0502020204030204" pitchFamily="34" charset="0"/>
              </a:rPr>
              <a:t>FSSC Toulouse</a:t>
            </a:r>
          </a:p>
          <a:p>
            <a:pPr marL="171450" indent="-171450">
              <a:buFont typeface="Arial" panose="020B0604020202020204" pitchFamily="34" charset="0"/>
              <a:buChar char="•"/>
            </a:pPr>
            <a:r>
              <a:rPr lang="fr-FR" sz="1100" dirty="0">
                <a:solidFill>
                  <a:srgbClr val="002060"/>
                </a:solidFill>
                <a:latin typeface="Calibri" panose="020F0502020204030204" pitchFamily="34" charset="0"/>
                <a:cs typeface="Calibri" panose="020F0502020204030204" pitchFamily="34" charset="0"/>
              </a:rPr>
              <a:t>Achats</a:t>
            </a:r>
          </a:p>
        </p:txBody>
      </p:sp>
      <p:sp>
        <p:nvSpPr>
          <p:cNvPr id="102" name="ZoneTexte 101"/>
          <p:cNvSpPr txBox="1"/>
          <p:nvPr/>
        </p:nvSpPr>
        <p:spPr>
          <a:xfrm>
            <a:off x="7633726" y="5118058"/>
            <a:ext cx="2275029" cy="276999"/>
          </a:xfrm>
          <a:prstGeom prst="rect">
            <a:avLst/>
          </a:prstGeom>
          <a:solidFill>
            <a:schemeClr val="accent1">
              <a:lumMod val="10000"/>
              <a:lumOff val="90000"/>
            </a:schemeClr>
          </a:solidFill>
          <a:ln>
            <a:solidFill>
              <a:schemeClr val="tx1"/>
            </a:solidFill>
          </a:ln>
        </p:spPr>
        <p:txBody>
          <a:bodyPr wrap="square" rtlCol="0">
            <a:spAutoFit/>
          </a:bodyPr>
          <a:lstStyle/>
          <a:p>
            <a:pPr defTabSz="652815"/>
            <a:r>
              <a:rPr lang="fr-FR" sz="1137" b="1" dirty="0">
                <a:solidFill>
                  <a:srgbClr val="0000FF"/>
                </a:solidFill>
                <a:latin typeface="Calibri" pitchFamily="34" charset="0"/>
              </a:rPr>
              <a:t>Direction Multi Risques</a:t>
            </a:r>
          </a:p>
        </p:txBody>
      </p:sp>
      <p:sp>
        <p:nvSpPr>
          <p:cNvPr id="3" name="ZoneTexte 2">
            <a:extLst>
              <a:ext uri="{FF2B5EF4-FFF2-40B4-BE49-F238E27FC236}">
                <a16:creationId xmlns:a16="http://schemas.microsoft.com/office/drawing/2014/main" id="{E8982E26-F45A-3CAF-F38E-B50FD3447DEC}"/>
              </a:ext>
            </a:extLst>
          </p:cNvPr>
          <p:cNvSpPr txBox="1"/>
          <p:nvPr/>
        </p:nvSpPr>
        <p:spPr>
          <a:xfrm>
            <a:off x="5282355" y="5504234"/>
            <a:ext cx="2275029" cy="276999"/>
          </a:xfrm>
          <a:prstGeom prst="rect">
            <a:avLst/>
          </a:prstGeom>
          <a:solidFill>
            <a:schemeClr val="accent1">
              <a:lumMod val="10000"/>
              <a:lumOff val="90000"/>
            </a:schemeClr>
          </a:solidFill>
          <a:ln>
            <a:solidFill>
              <a:schemeClr val="tx1"/>
            </a:solidFill>
          </a:ln>
        </p:spPr>
        <p:txBody>
          <a:bodyPr wrap="square" rtlCol="0">
            <a:spAutoFit/>
          </a:bodyPr>
          <a:lstStyle/>
          <a:p>
            <a:pPr defTabSz="652815"/>
            <a:r>
              <a:rPr lang="fr-FR" sz="1137" b="1" dirty="0">
                <a:solidFill>
                  <a:srgbClr val="0000FF"/>
                </a:solidFill>
                <a:latin typeface="Calibri" pitchFamily="34" charset="0"/>
              </a:rPr>
              <a:t>Services en vol</a:t>
            </a:r>
          </a:p>
        </p:txBody>
      </p:sp>
      <p:sp>
        <p:nvSpPr>
          <p:cNvPr id="10" name="ZoneTexte 9">
            <a:extLst>
              <a:ext uri="{FF2B5EF4-FFF2-40B4-BE49-F238E27FC236}">
                <a16:creationId xmlns:a16="http://schemas.microsoft.com/office/drawing/2014/main" id="{56A2D3B2-542A-2826-8CB2-185983BF2BF6}"/>
              </a:ext>
            </a:extLst>
          </p:cNvPr>
          <p:cNvSpPr txBox="1"/>
          <p:nvPr/>
        </p:nvSpPr>
        <p:spPr>
          <a:xfrm>
            <a:off x="7623618" y="5485372"/>
            <a:ext cx="2275029" cy="276999"/>
          </a:xfrm>
          <a:prstGeom prst="rect">
            <a:avLst/>
          </a:prstGeom>
          <a:solidFill>
            <a:schemeClr val="accent1">
              <a:lumMod val="10000"/>
              <a:lumOff val="90000"/>
            </a:schemeClr>
          </a:solidFill>
          <a:ln>
            <a:solidFill>
              <a:schemeClr val="tx1"/>
            </a:solidFill>
          </a:ln>
        </p:spPr>
        <p:txBody>
          <a:bodyPr wrap="square" rtlCol="0">
            <a:spAutoFit/>
          </a:bodyPr>
          <a:lstStyle/>
          <a:p>
            <a:pPr defTabSz="652815"/>
            <a:r>
              <a:rPr lang="fr-FR" sz="1137" b="1" dirty="0">
                <a:solidFill>
                  <a:srgbClr val="0000FF"/>
                </a:solidFill>
                <a:latin typeface="Calibri" pitchFamily="34" charset="0"/>
              </a:rPr>
              <a:t>Transformation</a:t>
            </a:r>
          </a:p>
        </p:txBody>
      </p:sp>
      <p:pic>
        <p:nvPicPr>
          <p:cNvPr id="11" name="Image 10">
            <a:extLst>
              <a:ext uri="{FF2B5EF4-FFF2-40B4-BE49-F238E27FC236}">
                <a16:creationId xmlns:a16="http://schemas.microsoft.com/office/drawing/2014/main" id="{05E33D44-30C2-7DFA-0608-4CA36A645FE7}"/>
              </a:ext>
            </a:extLst>
          </p:cNvPr>
          <p:cNvPicPr>
            <a:picLocks noChangeAspect="1"/>
          </p:cNvPicPr>
          <p:nvPr/>
        </p:nvPicPr>
        <p:blipFill>
          <a:blip r:embed="rId23"/>
          <a:stretch>
            <a:fillRect/>
          </a:stretch>
        </p:blipFill>
        <p:spPr>
          <a:xfrm>
            <a:off x="10393358" y="3914344"/>
            <a:ext cx="634278" cy="206634"/>
          </a:xfrm>
          <a:prstGeom prst="rect">
            <a:avLst/>
          </a:prstGeom>
        </p:spPr>
      </p:pic>
      <p:pic>
        <p:nvPicPr>
          <p:cNvPr id="12" name="Image 11">
            <a:extLst>
              <a:ext uri="{FF2B5EF4-FFF2-40B4-BE49-F238E27FC236}">
                <a16:creationId xmlns:a16="http://schemas.microsoft.com/office/drawing/2014/main" id="{81CBEFBC-4BB9-A1D3-D11E-56E1C69361A2}"/>
              </a:ext>
            </a:extLst>
          </p:cNvPr>
          <p:cNvPicPr>
            <a:picLocks noChangeAspect="1"/>
          </p:cNvPicPr>
          <p:nvPr/>
        </p:nvPicPr>
        <p:blipFill>
          <a:blip r:embed="rId24"/>
          <a:stretch>
            <a:fillRect/>
          </a:stretch>
        </p:blipFill>
        <p:spPr>
          <a:xfrm>
            <a:off x="11265671" y="3340014"/>
            <a:ext cx="787294" cy="375398"/>
          </a:xfrm>
          <a:prstGeom prst="rect">
            <a:avLst/>
          </a:prstGeom>
        </p:spPr>
      </p:pic>
      <p:pic>
        <p:nvPicPr>
          <p:cNvPr id="13" name="Image 12">
            <a:extLst>
              <a:ext uri="{FF2B5EF4-FFF2-40B4-BE49-F238E27FC236}">
                <a16:creationId xmlns:a16="http://schemas.microsoft.com/office/drawing/2014/main" id="{364450D3-1F34-5AFF-09A1-FE340B2F5449}"/>
              </a:ext>
            </a:extLst>
          </p:cNvPr>
          <p:cNvPicPr>
            <a:picLocks noChangeAspect="1"/>
          </p:cNvPicPr>
          <p:nvPr/>
        </p:nvPicPr>
        <p:blipFill>
          <a:blip r:embed="rId25"/>
          <a:stretch>
            <a:fillRect/>
          </a:stretch>
        </p:blipFill>
        <p:spPr>
          <a:xfrm>
            <a:off x="10408138" y="4204041"/>
            <a:ext cx="836837" cy="244761"/>
          </a:xfrm>
          <a:prstGeom prst="rect">
            <a:avLst/>
          </a:prstGeom>
        </p:spPr>
      </p:pic>
    </p:spTree>
    <p:extLst>
      <p:ext uri="{BB962C8B-B14F-4D97-AF65-F5344CB8AC3E}">
        <p14:creationId xmlns:p14="http://schemas.microsoft.com/office/powerpoint/2010/main" val="2161587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48DFCCE-6A0D-40F1-AA9A-15F46F882541}"/>
              </a:ext>
            </a:extLst>
          </p:cNvPr>
          <p:cNvSpPr>
            <a:spLocks noGrp="1"/>
          </p:cNvSpPr>
          <p:nvPr>
            <p:ph type="body" sz="quarter" idx="12"/>
          </p:nvPr>
        </p:nvSpPr>
        <p:spPr>
          <a:xfrm>
            <a:off x="209006" y="3615559"/>
            <a:ext cx="11508377" cy="2223537"/>
          </a:xfrm>
        </p:spPr>
        <p:txBody>
          <a:bodyPr/>
          <a:lstStyle/>
          <a:p>
            <a:r>
              <a:rPr lang="fr-FR" dirty="0"/>
              <a:t>Processus de gestion des risques (E.R.M)</a:t>
            </a:r>
          </a:p>
        </p:txBody>
      </p:sp>
      <p:sp>
        <p:nvSpPr>
          <p:cNvPr id="3" name="Espace réservé du numéro de diapositive 2">
            <a:extLst>
              <a:ext uri="{FF2B5EF4-FFF2-40B4-BE49-F238E27FC236}">
                <a16:creationId xmlns:a16="http://schemas.microsoft.com/office/drawing/2014/main" id="{D6D5F77C-AC72-4E14-A737-0579D7088EC3}"/>
              </a:ext>
            </a:extLst>
          </p:cNvPr>
          <p:cNvSpPr>
            <a:spLocks noGrp="1"/>
          </p:cNvSpPr>
          <p:nvPr>
            <p:ph type="sldNum" sz="quarter" idx="13"/>
          </p:nvPr>
        </p:nvSpPr>
        <p:spPr/>
        <p:txBody>
          <a:bodyPr/>
          <a:lstStyle/>
          <a:p>
            <a:fld id="{62EFFB25-4080-40B1-9961-9CC40DC7480F}" type="slidenum">
              <a:rPr lang="fr-FR" smtClean="0"/>
              <a:pPr/>
              <a:t>4</a:t>
            </a:fld>
            <a:endParaRPr lang="fr-FR"/>
          </a:p>
        </p:txBody>
      </p:sp>
    </p:spTree>
    <p:extLst>
      <p:ext uri="{BB962C8B-B14F-4D97-AF65-F5344CB8AC3E}">
        <p14:creationId xmlns:p14="http://schemas.microsoft.com/office/powerpoint/2010/main" val="415996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Espace réservé du numéro de diapositive 42">
            <a:extLst>
              <a:ext uri="{FF2B5EF4-FFF2-40B4-BE49-F238E27FC236}">
                <a16:creationId xmlns:a16="http://schemas.microsoft.com/office/drawing/2014/main" id="{458A423C-A5B8-40FA-8C9E-D06EB70708EC}"/>
              </a:ext>
            </a:extLst>
          </p:cNvPr>
          <p:cNvSpPr>
            <a:spLocks noGrp="1"/>
          </p:cNvSpPr>
          <p:nvPr>
            <p:ph type="sldNum" sz="quarter" idx="12"/>
          </p:nvPr>
        </p:nvSpPr>
        <p:spPr>
          <a:xfrm>
            <a:off x="4724400" y="6563170"/>
            <a:ext cx="2743200" cy="218126"/>
          </a:xfrm>
        </p:spPr>
        <p:txBody>
          <a:bodyPr/>
          <a:lstStyle/>
          <a:p>
            <a:fld id="{62EFFB25-4080-40B1-9961-9CC40DC7480F}" type="slidenum">
              <a:rPr lang="fr-FR" smtClean="0"/>
              <a:pPr/>
              <a:t>5</a:t>
            </a:fld>
            <a:endParaRPr lang="fr-FR" dirty="0"/>
          </a:p>
        </p:txBody>
      </p:sp>
      <p:sp>
        <p:nvSpPr>
          <p:cNvPr id="15" name="Espace réservé du texte 14">
            <a:extLst>
              <a:ext uri="{FF2B5EF4-FFF2-40B4-BE49-F238E27FC236}">
                <a16:creationId xmlns:a16="http://schemas.microsoft.com/office/drawing/2014/main" id="{15617CD1-4405-402F-9A38-F500E4F11693}"/>
              </a:ext>
            </a:extLst>
          </p:cNvPr>
          <p:cNvSpPr>
            <a:spLocks noGrp="1"/>
          </p:cNvSpPr>
          <p:nvPr>
            <p:ph type="body" sz="quarter" idx="14"/>
          </p:nvPr>
        </p:nvSpPr>
        <p:spPr>
          <a:xfrm>
            <a:off x="972000" y="475025"/>
            <a:ext cx="10970618" cy="1250387"/>
          </a:xfrm>
        </p:spPr>
        <p:txBody>
          <a:bodyPr/>
          <a:lstStyle/>
          <a:p>
            <a:r>
              <a:rPr lang="fr-FR" dirty="0"/>
              <a:t>Raison d’être</a:t>
            </a:r>
          </a:p>
        </p:txBody>
      </p:sp>
      <p:sp>
        <p:nvSpPr>
          <p:cNvPr id="24" name="Espace réservé du texte 23">
            <a:extLst>
              <a:ext uri="{FF2B5EF4-FFF2-40B4-BE49-F238E27FC236}">
                <a16:creationId xmlns:a16="http://schemas.microsoft.com/office/drawing/2014/main" id="{0B253CAF-8C25-4A6F-941C-11D32D432FF5}"/>
              </a:ext>
            </a:extLst>
          </p:cNvPr>
          <p:cNvSpPr>
            <a:spLocks noGrp="1"/>
          </p:cNvSpPr>
          <p:nvPr>
            <p:ph type="body" sz="quarter" idx="18"/>
          </p:nvPr>
        </p:nvSpPr>
        <p:spPr>
          <a:xfrm>
            <a:off x="323272" y="1305051"/>
            <a:ext cx="8248073" cy="5031093"/>
          </a:xfrm>
        </p:spPr>
        <p:txBody>
          <a:bodyPr/>
          <a:lstStyle/>
          <a:p>
            <a:pPr marL="0" indent="0">
              <a:lnSpc>
                <a:spcPct val="150000"/>
              </a:lnSpc>
              <a:buNone/>
            </a:pPr>
            <a:r>
              <a:rPr lang="fr-FR" dirty="0"/>
              <a:t>Le processus de gestion des risques a pour but de déterminer les événements potentiels susceptibles d’affecter le Groupe et de l’empêcher d’atteindre ses objectifs, de mettre en œuvre les mesures permettant de les maîtriser et d’en rendre compte.</a:t>
            </a:r>
          </a:p>
          <a:p>
            <a:pPr marL="0" indent="0">
              <a:lnSpc>
                <a:spcPct val="150000"/>
              </a:lnSpc>
              <a:buNone/>
            </a:pPr>
            <a:r>
              <a:rPr lang="fr-FR" dirty="0"/>
              <a:t>Il permet aux différentes directions et aux principales filiales d’une part, au Comité exécutif du Groupe, au Comité d’audit et au Comité de développement durable et de conformité d’autre part, de suivre les principaux risques stratégiques et opérationnels, leur évolution dans le temps et le dispositif de maîtrise mis en œuvre. Il vise ainsi à créer et préserver la valeur, les actifs et l’image du Groupe.</a:t>
            </a:r>
          </a:p>
          <a:p>
            <a:pPr marL="0" indent="0">
              <a:lnSpc>
                <a:spcPct val="150000"/>
              </a:lnSpc>
              <a:buNone/>
            </a:pPr>
            <a:endParaRPr lang="fr-FR" b="0" dirty="0"/>
          </a:p>
        </p:txBody>
      </p:sp>
      <p:pic>
        <p:nvPicPr>
          <p:cNvPr id="1026" name="Picture 2" descr="Définir la “raison d'être” de votre entreprise - Vidéos RHs">
            <a:extLst>
              <a:ext uri="{FF2B5EF4-FFF2-40B4-BE49-F238E27FC236}">
                <a16:creationId xmlns:a16="http://schemas.microsoft.com/office/drawing/2014/main" id="{846550BC-F13C-4652-A55E-09DA227022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8217" y="2561785"/>
            <a:ext cx="3427107" cy="3427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856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Espace réservé du numéro de diapositive 42">
            <a:extLst>
              <a:ext uri="{FF2B5EF4-FFF2-40B4-BE49-F238E27FC236}">
                <a16:creationId xmlns:a16="http://schemas.microsoft.com/office/drawing/2014/main" id="{458A423C-A5B8-40FA-8C9E-D06EB70708EC}"/>
              </a:ext>
            </a:extLst>
          </p:cNvPr>
          <p:cNvSpPr>
            <a:spLocks noGrp="1"/>
          </p:cNvSpPr>
          <p:nvPr>
            <p:ph type="sldNum" sz="quarter" idx="12"/>
          </p:nvPr>
        </p:nvSpPr>
        <p:spPr>
          <a:xfrm>
            <a:off x="4724400" y="6563170"/>
            <a:ext cx="2743200" cy="218126"/>
          </a:xfrm>
        </p:spPr>
        <p:txBody>
          <a:bodyPr/>
          <a:lstStyle/>
          <a:p>
            <a:fld id="{62EFFB25-4080-40B1-9961-9CC40DC7480F}" type="slidenum">
              <a:rPr lang="fr-FR" smtClean="0"/>
              <a:pPr/>
              <a:t>6</a:t>
            </a:fld>
            <a:endParaRPr lang="fr-FR" dirty="0"/>
          </a:p>
        </p:txBody>
      </p:sp>
      <p:sp>
        <p:nvSpPr>
          <p:cNvPr id="15" name="Espace réservé du texte 14">
            <a:extLst>
              <a:ext uri="{FF2B5EF4-FFF2-40B4-BE49-F238E27FC236}">
                <a16:creationId xmlns:a16="http://schemas.microsoft.com/office/drawing/2014/main" id="{15617CD1-4405-402F-9A38-F500E4F11693}"/>
              </a:ext>
            </a:extLst>
          </p:cNvPr>
          <p:cNvSpPr>
            <a:spLocks noGrp="1"/>
          </p:cNvSpPr>
          <p:nvPr>
            <p:ph type="body" sz="quarter" idx="14"/>
          </p:nvPr>
        </p:nvSpPr>
        <p:spPr>
          <a:xfrm>
            <a:off x="972000" y="504522"/>
            <a:ext cx="4743000" cy="1250387"/>
          </a:xfrm>
        </p:spPr>
        <p:txBody>
          <a:bodyPr/>
          <a:lstStyle/>
          <a:p>
            <a:r>
              <a:rPr lang="fr-FR" dirty="0"/>
              <a:t>Management des risques</a:t>
            </a:r>
          </a:p>
        </p:txBody>
      </p:sp>
      <p:sp>
        <p:nvSpPr>
          <p:cNvPr id="2" name="Ellipse 1"/>
          <p:cNvSpPr/>
          <p:nvPr/>
        </p:nvSpPr>
        <p:spPr>
          <a:xfrm>
            <a:off x="5364480" y="2529840"/>
            <a:ext cx="1270000" cy="117856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5471160" y="2795954"/>
            <a:ext cx="1056640" cy="646331"/>
          </a:xfrm>
          <a:prstGeom prst="rect">
            <a:avLst/>
          </a:prstGeom>
          <a:solidFill>
            <a:srgbClr val="00B0F0"/>
          </a:solidFill>
        </p:spPr>
        <p:txBody>
          <a:bodyPr wrap="square" rtlCol="0">
            <a:spAutoFit/>
          </a:bodyPr>
          <a:lstStyle/>
          <a:p>
            <a:pPr algn="ctr"/>
            <a:r>
              <a:rPr lang="fr-FR" sz="1200" b="1" dirty="0"/>
              <a:t>Gestion équilibré des risques</a:t>
            </a:r>
          </a:p>
        </p:txBody>
      </p:sp>
      <p:sp>
        <p:nvSpPr>
          <p:cNvPr id="4" name="ZoneTexte 3"/>
          <p:cNvSpPr txBox="1"/>
          <p:nvPr/>
        </p:nvSpPr>
        <p:spPr>
          <a:xfrm>
            <a:off x="2703189" y="1761096"/>
            <a:ext cx="2767971" cy="830997"/>
          </a:xfrm>
          <a:prstGeom prst="rect">
            <a:avLst/>
          </a:prstGeom>
          <a:solidFill>
            <a:srgbClr val="00B0F0"/>
          </a:solidFill>
        </p:spPr>
        <p:txBody>
          <a:bodyPr wrap="square" rtlCol="0">
            <a:spAutoFit/>
          </a:bodyPr>
          <a:lstStyle/>
          <a:p>
            <a:pPr algn="ctr"/>
            <a:r>
              <a:rPr lang="fr-FR" sz="1200" b="1" dirty="0"/>
              <a:t>L’information :</a:t>
            </a:r>
          </a:p>
          <a:p>
            <a:pPr algn="ctr"/>
            <a:r>
              <a:rPr lang="fr-FR" sz="1200" dirty="0"/>
              <a:t>Informer et responsabiliser chaque entité du groupe face aux risques, développer la culture du risque</a:t>
            </a:r>
          </a:p>
        </p:txBody>
      </p:sp>
      <p:sp>
        <p:nvSpPr>
          <p:cNvPr id="8" name="ZoneTexte 7"/>
          <p:cNvSpPr txBox="1"/>
          <p:nvPr/>
        </p:nvSpPr>
        <p:spPr>
          <a:xfrm>
            <a:off x="6527800" y="1608037"/>
            <a:ext cx="2767971" cy="1015663"/>
          </a:xfrm>
          <a:prstGeom prst="rect">
            <a:avLst/>
          </a:prstGeom>
          <a:solidFill>
            <a:srgbClr val="00B0F0"/>
          </a:solidFill>
        </p:spPr>
        <p:txBody>
          <a:bodyPr wrap="square" rtlCol="0">
            <a:spAutoFit/>
          </a:bodyPr>
          <a:lstStyle/>
          <a:p>
            <a:pPr algn="ctr"/>
            <a:r>
              <a:rPr lang="fr-FR" sz="1200" b="1" dirty="0"/>
              <a:t>La prévention :</a:t>
            </a:r>
          </a:p>
          <a:p>
            <a:pPr algn="ctr"/>
            <a:r>
              <a:rPr lang="fr-FR" sz="1200" dirty="0"/>
              <a:t>Empêcher, sinon réduire l’impact ou la probabilité du risque.</a:t>
            </a:r>
          </a:p>
          <a:p>
            <a:pPr algn="ctr"/>
            <a:r>
              <a:rPr lang="fr-FR" sz="1200" dirty="0"/>
              <a:t>Prendre en compte le risque dans le processus.</a:t>
            </a:r>
          </a:p>
        </p:txBody>
      </p:sp>
      <p:sp>
        <p:nvSpPr>
          <p:cNvPr id="9" name="ZoneTexte 8"/>
          <p:cNvSpPr txBox="1"/>
          <p:nvPr/>
        </p:nvSpPr>
        <p:spPr>
          <a:xfrm>
            <a:off x="2723195" y="3500827"/>
            <a:ext cx="2767971" cy="461665"/>
          </a:xfrm>
          <a:prstGeom prst="rect">
            <a:avLst/>
          </a:prstGeom>
          <a:solidFill>
            <a:srgbClr val="00B0F0"/>
          </a:solidFill>
        </p:spPr>
        <p:txBody>
          <a:bodyPr wrap="square" rtlCol="0">
            <a:spAutoFit/>
          </a:bodyPr>
          <a:lstStyle/>
          <a:p>
            <a:pPr algn="ctr"/>
            <a:r>
              <a:rPr lang="fr-FR" sz="1200" b="1" dirty="0" err="1"/>
              <a:t>Idendifier</a:t>
            </a:r>
            <a:r>
              <a:rPr lang="fr-FR" sz="1200" b="1" dirty="0"/>
              <a:t> :</a:t>
            </a:r>
          </a:p>
          <a:p>
            <a:pPr algn="ctr"/>
            <a:r>
              <a:rPr lang="fr-FR" sz="1200" dirty="0"/>
              <a:t>Identification du risque </a:t>
            </a:r>
          </a:p>
        </p:txBody>
      </p:sp>
      <p:sp>
        <p:nvSpPr>
          <p:cNvPr id="10" name="ZoneTexte 9"/>
          <p:cNvSpPr txBox="1"/>
          <p:nvPr/>
        </p:nvSpPr>
        <p:spPr>
          <a:xfrm>
            <a:off x="6581140" y="3500827"/>
            <a:ext cx="2767971" cy="646331"/>
          </a:xfrm>
          <a:prstGeom prst="rect">
            <a:avLst/>
          </a:prstGeom>
          <a:solidFill>
            <a:srgbClr val="00B0F0"/>
          </a:solidFill>
        </p:spPr>
        <p:txBody>
          <a:bodyPr wrap="square" rtlCol="0">
            <a:spAutoFit/>
          </a:bodyPr>
          <a:lstStyle/>
          <a:p>
            <a:pPr algn="ctr"/>
            <a:r>
              <a:rPr lang="fr-FR" sz="1200" b="1" dirty="0"/>
              <a:t>Evaluer :</a:t>
            </a:r>
          </a:p>
          <a:p>
            <a:pPr algn="ctr"/>
            <a:r>
              <a:rPr lang="fr-FR" sz="1200" dirty="0"/>
              <a:t>Evaluer l’impact, la probabilité d’un risque</a:t>
            </a:r>
          </a:p>
        </p:txBody>
      </p:sp>
      <p:sp>
        <p:nvSpPr>
          <p:cNvPr id="6" name="Flèche courbée vers la droite 5"/>
          <p:cNvSpPr/>
          <p:nvPr/>
        </p:nvSpPr>
        <p:spPr>
          <a:xfrm>
            <a:off x="1178560" y="2176594"/>
            <a:ext cx="1127760" cy="178589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Flèche courbée vers la droite 12"/>
          <p:cNvSpPr/>
          <p:nvPr/>
        </p:nvSpPr>
        <p:spPr>
          <a:xfrm rot="16200000">
            <a:off x="5492360" y="3552788"/>
            <a:ext cx="1127760" cy="304624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Flèche courbée vers la droite 13"/>
          <p:cNvSpPr/>
          <p:nvPr/>
        </p:nvSpPr>
        <p:spPr>
          <a:xfrm rot="10800000">
            <a:off x="9692640" y="2115868"/>
            <a:ext cx="1127760" cy="178589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Virage 6"/>
          <p:cNvSpPr/>
          <p:nvPr/>
        </p:nvSpPr>
        <p:spPr>
          <a:xfrm>
            <a:off x="5872480" y="345440"/>
            <a:ext cx="1595120" cy="209296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 name="ZoneTexte 15"/>
          <p:cNvSpPr txBox="1"/>
          <p:nvPr/>
        </p:nvSpPr>
        <p:spPr>
          <a:xfrm>
            <a:off x="7769860" y="498335"/>
            <a:ext cx="2767971" cy="830997"/>
          </a:xfrm>
          <a:prstGeom prst="rect">
            <a:avLst/>
          </a:prstGeom>
          <a:solidFill>
            <a:srgbClr val="92D050"/>
          </a:solidFill>
        </p:spPr>
        <p:txBody>
          <a:bodyPr wrap="square" rtlCol="0">
            <a:spAutoFit/>
          </a:bodyPr>
          <a:lstStyle/>
          <a:p>
            <a:pPr algn="ctr"/>
            <a:r>
              <a:rPr lang="fr-FR" sz="1200" b="1" dirty="0"/>
              <a:t>Donner une assurance raisonnable aussi bien en interne qu’en externe sur la maîtrise des risques du groupe</a:t>
            </a:r>
          </a:p>
        </p:txBody>
      </p:sp>
    </p:spTree>
    <p:extLst>
      <p:ext uri="{BB962C8B-B14F-4D97-AF65-F5344CB8AC3E}">
        <p14:creationId xmlns:p14="http://schemas.microsoft.com/office/powerpoint/2010/main" val="2254632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Espace réservé du numéro de diapositive 42">
            <a:extLst>
              <a:ext uri="{FF2B5EF4-FFF2-40B4-BE49-F238E27FC236}">
                <a16:creationId xmlns:a16="http://schemas.microsoft.com/office/drawing/2014/main" id="{458A423C-A5B8-40FA-8C9E-D06EB70708EC}"/>
              </a:ext>
            </a:extLst>
          </p:cNvPr>
          <p:cNvSpPr>
            <a:spLocks noGrp="1"/>
          </p:cNvSpPr>
          <p:nvPr>
            <p:ph type="sldNum" sz="quarter" idx="12"/>
          </p:nvPr>
        </p:nvSpPr>
        <p:spPr>
          <a:xfrm>
            <a:off x="4724400" y="6563170"/>
            <a:ext cx="2743200" cy="218126"/>
          </a:xfrm>
        </p:spPr>
        <p:txBody>
          <a:bodyPr/>
          <a:lstStyle/>
          <a:p>
            <a:fld id="{62EFFB25-4080-40B1-9961-9CC40DC7480F}" type="slidenum">
              <a:rPr lang="fr-FR" smtClean="0"/>
              <a:pPr/>
              <a:t>7</a:t>
            </a:fld>
            <a:endParaRPr lang="fr-FR" dirty="0"/>
          </a:p>
        </p:txBody>
      </p:sp>
      <p:sp>
        <p:nvSpPr>
          <p:cNvPr id="15" name="Espace réservé du texte 14">
            <a:extLst>
              <a:ext uri="{FF2B5EF4-FFF2-40B4-BE49-F238E27FC236}">
                <a16:creationId xmlns:a16="http://schemas.microsoft.com/office/drawing/2014/main" id="{15617CD1-4405-402F-9A38-F500E4F11693}"/>
              </a:ext>
            </a:extLst>
          </p:cNvPr>
          <p:cNvSpPr>
            <a:spLocks noGrp="1"/>
          </p:cNvSpPr>
          <p:nvPr>
            <p:ph type="body" sz="quarter" idx="14"/>
          </p:nvPr>
        </p:nvSpPr>
        <p:spPr>
          <a:xfrm>
            <a:off x="972000" y="504523"/>
            <a:ext cx="10970618" cy="745158"/>
          </a:xfrm>
        </p:spPr>
        <p:txBody>
          <a:bodyPr/>
          <a:lstStyle/>
          <a:p>
            <a:r>
              <a:rPr lang="fr-FR" dirty="0"/>
              <a:t>Processus de gestion des risques Groupe AF</a:t>
            </a:r>
          </a:p>
        </p:txBody>
      </p:sp>
      <p:sp>
        <p:nvSpPr>
          <p:cNvPr id="3" name="ZoneTexte 2">
            <a:extLst>
              <a:ext uri="{FF2B5EF4-FFF2-40B4-BE49-F238E27FC236}">
                <a16:creationId xmlns:a16="http://schemas.microsoft.com/office/drawing/2014/main" id="{AAE1BC2C-AF9E-4BB5-BC36-56B45913AD8D}"/>
              </a:ext>
            </a:extLst>
          </p:cNvPr>
          <p:cNvSpPr txBox="1"/>
          <p:nvPr/>
        </p:nvSpPr>
        <p:spPr>
          <a:xfrm>
            <a:off x="857250" y="2095500"/>
            <a:ext cx="10629900" cy="3139321"/>
          </a:xfrm>
          <a:prstGeom prst="rect">
            <a:avLst/>
          </a:prstGeom>
          <a:noFill/>
        </p:spPr>
        <p:txBody>
          <a:bodyPr wrap="square" rtlCol="0">
            <a:spAutoFit/>
          </a:bodyPr>
          <a:lstStyle/>
          <a:p>
            <a:r>
              <a:rPr lang="fr-FR" dirty="0"/>
              <a:t>Gestion des risques Stratégiques (SRS ou SRA)</a:t>
            </a:r>
          </a:p>
          <a:p>
            <a:endParaRPr lang="fr-FR" dirty="0"/>
          </a:p>
          <a:p>
            <a:r>
              <a:rPr lang="fr-FR" dirty="0"/>
              <a:t>Gestions des risques Opérationnels (ORS ou ORA)</a:t>
            </a:r>
          </a:p>
          <a:p>
            <a:endParaRPr lang="fr-FR" dirty="0"/>
          </a:p>
          <a:p>
            <a:r>
              <a:rPr lang="fr-FR" dirty="0"/>
              <a:t>Gestion des risques de Fraudes (FRS ou FRA)</a:t>
            </a:r>
          </a:p>
          <a:p>
            <a:endParaRPr lang="fr-FR" dirty="0"/>
          </a:p>
          <a:p>
            <a:r>
              <a:rPr lang="fr-FR" dirty="0"/>
              <a:t>Gestion des risques de Conformité</a:t>
            </a:r>
          </a:p>
          <a:p>
            <a:endParaRPr lang="fr-FR" dirty="0"/>
          </a:p>
          <a:p>
            <a:r>
              <a:rPr lang="fr-FR" dirty="0"/>
              <a:t>Gestion des risques de Sureté</a:t>
            </a:r>
          </a:p>
          <a:p>
            <a:endParaRPr lang="fr-FR" dirty="0"/>
          </a:p>
          <a:p>
            <a:r>
              <a:rPr lang="fr-FR" dirty="0"/>
              <a:t>Gestion des risques ESG</a:t>
            </a:r>
          </a:p>
        </p:txBody>
      </p:sp>
    </p:spTree>
    <p:extLst>
      <p:ext uri="{BB962C8B-B14F-4D97-AF65-F5344CB8AC3E}">
        <p14:creationId xmlns:p14="http://schemas.microsoft.com/office/powerpoint/2010/main" val="1559062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Espace réservé du numéro de diapositive 42">
            <a:extLst>
              <a:ext uri="{FF2B5EF4-FFF2-40B4-BE49-F238E27FC236}">
                <a16:creationId xmlns:a16="http://schemas.microsoft.com/office/drawing/2014/main" id="{458A423C-A5B8-40FA-8C9E-D06EB70708EC}"/>
              </a:ext>
            </a:extLst>
          </p:cNvPr>
          <p:cNvSpPr>
            <a:spLocks noGrp="1"/>
          </p:cNvSpPr>
          <p:nvPr>
            <p:ph type="sldNum" sz="quarter" idx="12"/>
          </p:nvPr>
        </p:nvSpPr>
        <p:spPr>
          <a:xfrm>
            <a:off x="4724400" y="6563170"/>
            <a:ext cx="2743200" cy="218126"/>
          </a:xfrm>
        </p:spPr>
        <p:txBody>
          <a:bodyPr/>
          <a:lstStyle/>
          <a:p>
            <a:fld id="{62EFFB25-4080-40B1-9961-9CC40DC7480F}" type="slidenum">
              <a:rPr lang="fr-FR" smtClean="0"/>
              <a:pPr/>
              <a:t>8</a:t>
            </a:fld>
            <a:endParaRPr lang="fr-FR" dirty="0"/>
          </a:p>
        </p:txBody>
      </p:sp>
      <p:sp>
        <p:nvSpPr>
          <p:cNvPr id="15" name="Espace réservé du texte 14">
            <a:extLst>
              <a:ext uri="{FF2B5EF4-FFF2-40B4-BE49-F238E27FC236}">
                <a16:creationId xmlns:a16="http://schemas.microsoft.com/office/drawing/2014/main" id="{15617CD1-4405-402F-9A38-F500E4F11693}"/>
              </a:ext>
            </a:extLst>
          </p:cNvPr>
          <p:cNvSpPr>
            <a:spLocks noGrp="1"/>
          </p:cNvSpPr>
          <p:nvPr>
            <p:ph type="body" sz="quarter" idx="14"/>
          </p:nvPr>
        </p:nvSpPr>
        <p:spPr>
          <a:xfrm>
            <a:off x="972000" y="504523"/>
            <a:ext cx="10970618" cy="745158"/>
          </a:xfrm>
        </p:spPr>
        <p:txBody>
          <a:bodyPr/>
          <a:lstStyle/>
          <a:p>
            <a:r>
              <a:rPr lang="fr-FR" dirty="0"/>
              <a:t>Processus de gestion des risques Opérationnels</a:t>
            </a:r>
          </a:p>
        </p:txBody>
      </p:sp>
      <p:sp>
        <p:nvSpPr>
          <p:cNvPr id="2" name="ZoneTexte 1">
            <a:extLst>
              <a:ext uri="{FF2B5EF4-FFF2-40B4-BE49-F238E27FC236}">
                <a16:creationId xmlns:a16="http://schemas.microsoft.com/office/drawing/2014/main" id="{45083EC2-2B6A-45C6-8C7B-F8287AF818F1}"/>
              </a:ext>
            </a:extLst>
          </p:cNvPr>
          <p:cNvSpPr txBox="1"/>
          <p:nvPr/>
        </p:nvSpPr>
        <p:spPr>
          <a:xfrm>
            <a:off x="809625" y="2295525"/>
            <a:ext cx="10970618" cy="2585323"/>
          </a:xfrm>
          <a:prstGeom prst="rect">
            <a:avLst/>
          </a:prstGeom>
          <a:noFill/>
        </p:spPr>
        <p:txBody>
          <a:bodyPr wrap="square" rtlCol="0">
            <a:spAutoFit/>
          </a:bodyPr>
          <a:lstStyle/>
          <a:p>
            <a:r>
              <a:rPr lang="fr-FR" dirty="0"/>
              <a:t>Deux fois par an, l’audit mène une campagne de </a:t>
            </a:r>
            <a:r>
              <a:rPr lang="fr-FR" dirty="0" err="1"/>
              <a:t>reporting</a:t>
            </a:r>
            <a:r>
              <a:rPr lang="fr-FR" dirty="0"/>
              <a:t> des risques opérationnels à destination du COMEX et du comité d’audit du groupe Air France.</a:t>
            </a:r>
          </a:p>
          <a:p>
            <a:endParaRPr lang="fr-FR" dirty="0"/>
          </a:p>
          <a:p>
            <a:r>
              <a:rPr lang="fr-FR" dirty="0"/>
              <a:t>Chaque entité du groupe, prépare ses feuilles de risques opérationnels (avec un horizon de 12 à 18 mois), les discutent avec l’audit et le contrôle interne avant présentation au COMEX et Comité d’audit.</a:t>
            </a:r>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1269972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Espace réservé du numéro de diapositive 42">
            <a:extLst>
              <a:ext uri="{FF2B5EF4-FFF2-40B4-BE49-F238E27FC236}">
                <a16:creationId xmlns:a16="http://schemas.microsoft.com/office/drawing/2014/main" id="{458A423C-A5B8-40FA-8C9E-D06EB70708EC}"/>
              </a:ext>
            </a:extLst>
          </p:cNvPr>
          <p:cNvSpPr>
            <a:spLocks noGrp="1"/>
          </p:cNvSpPr>
          <p:nvPr>
            <p:ph type="sldNum" sz="quarter" idx="12"/>
          </p:nvPr>
        </p:nvSpPr>
        <p:spPr>
          <a:xfrm>
            <a:off x="4724400" y="6563170"/>
            <a:ext cx="2743200" cy="218126"/>
          </a:xfrm>
        </p:spPr>
        <p:txBody>
          <a:bodyPr/>
          <a:lstStyle/>
          <a:p>
            <a:fld id="{62EFFB25-4080-40B1-9961-9CC40DC7480F}" type="slidenum">
              <a:rPr lang="fr-FR" smtClean="0"/>
              <a:pPr/>
              <a:t>9</a:t>
            </a:fld>
            <a:endParaRPr lang="fr-FR" dirty="0"/>
          </a:p>
        </p:txBody>
      </p:sp>
      <p:sp>
        <p:nvSpPr>
          <p:cNvPr id="15" name="Espace réservé du texte 14">
            <a:extLst>
              <a:ext uri="{FF2B5EF4-FFF2-40B4-BE49-F238E27FC236}">
                <a16:creationId xmlns:a16="http://schemas.microsoft.com/office/drawing/2014/main" id="{15617CD1-4405-402F-9A38-F500E4F11693}"/>
              </a:ext>
            </a:extLst>
          </p:cNvPr>
          <p:cNvSpPr>
            <a:spLocks noGrp="1"/>
          </p:cNvSpPr>
          <p:nvPr>
            <p:ph type="body" sz="quarter" idx="14"/>
          </p:nvPr>
        </p:nvSpPr>
        <p:spPr>
          <a:xfrm>
            <a:off x="305250" y="240624"/>
            <a:ext cx="10970618" cy="745158"/>
          </a:xfrm>
        </p:spPr>
        <p:txBody>
          <a:bodyPr/>
          <a:lstStyle/>
          <a:p>
            <a:r>
              <a:rPr lang="fr-FR" dirty="0"/>
              <a:t>Exemple de cartographie des risques opérationnels</a:t>
            </a:r>
          </a:p>
        </p:txBody>
      </p:sp>
      <p:sp>
        <p:nvSpPr>
          <p:cNvPr id="2" name="ZoneTexte 1">
            <a:extLst>
              <a:ext uri="{FF2B5EF4-FFF2-40B4-BE49-F238E27FC236}">
                <a16:creationId xmlns:a16="http://schemas.microsoft.com/office/drawing/2014/main" id="{45083EC2-2B6A-45C6-8C7B-F8287AF818F1}"/>
              </a:ext>
            </a:extLst>
          </p:cNvPr>
          <p:cNvSpPr txBox="1"/>
          <p:nvPr/>
        </p:nvSpPr>
        <p:spPr>
          <a:xfrm>
            <a:off x="809625" y="2295525"/>
            <a:ext cx="10970618" cy="923330"/>
          </a:xfrm>
          <a:prstGeom prst="rect">
            <a:avLst/>
          </a:prstGeom>
          <a:noFill/>
        </p:spPr>
        <p:txBody>
          <a:bodyPr wrap="square" rtlCol="0">
            <a:spAutoFit/>
          </a:bodyPr>
          <a:lstStyle/>
          <a:p>
            <a:endParaRPr lang="fr-FR" dirty="0"/>
          </a:p>
          <a:p>
            <a:endParaRPr lang="fr-FR" dirty="0"/>
          </a:p>
          <a:p>
            <a:endParaRPr lang="fr-FR" dirty="0"/>
          </a:p>
        </p:txBody>
      </p:sp>
      <p:pic>
        <p:nvPicPr>
          <p:cNvPr id="4" name="Image 3">
            <a:extLst>
              <a:ext uri="{FF2B5EF4-FFF2-40B4-BE49-F238E27FC236}">
                <a16:creationId xmlns:a16="http://schemas.microsoft.com/office/drawing/2014/main" id="{C359C6AE-7889-F1BA-CB13-425C6ADE9DB7}"/>
              </a:ext>
            </a:extLst>
          </p:cNvPr>
          <p:cNvPicPr>
            <a:picLocks noChangeAspect="1"/>
          </p:cNvPicPr>
          <p:nvPr/>
        </p:nvPicPr>
        <p:blipFill>
          <a:blip r:embed="rId2"/>
          <a:stretch>
            <a:fillRect/>
          </a:stretch>
        </p:blipFill>
        <p:spPr>
          <a:xfrm>
            <a:off x="809625" y="1455695"/>
            <a:ext cx="9115425" cy="5107475"/>
          </a:xfrm>
          <a:prstGeom prst="rect">
            <a:avLst/>
          </a:prstGeom>
        </p:spPr>
      </p:pic>
    </p:spTree>
    <p:extLst>
      <p:ext uri="{BB962C8B-B14F-4D97-AF65-F5344CB8AC3E}">
        <p14:creationId xmlns:p14="http://schemas.microsoft.com/office/powerpoint/2010/main" val="3845663733"/>
      </p:ext>
    </p:extLst>
  </p:cSld>
  <p:clrMapOvr>
    <a:masterClrMapping/>
  </p:clrMapOvr>
</p:sld>
</file>

<file path=ppt/theme/theme1.xml><?xml version="1.0" encoding="utf-8"?>
<a:theme xmlns:a="http://schemas.openxmlformats.org/drawingml/2006/main" name="Thème Office">
  <a:themeElements>
    <a:clrScheme name="AIR FRANCE">
      <a:dk1>
        <a:sysClr val="windowText" lastClr="000000"/>
      </a:dk1>
      <a:lt1>
        <a:sysClr val="window" lastClr="FFFFFF"/>
      </a:lt1>
      <a:dk2>
        <a:srgbClr val="050F38"/>
      </a:dk2>
      <a:lt2>
        <a:srgbClr val="F0F0F0"/>
      </a:lt2>
      <a:accent1>
        <a:srgbClr val="050F38"/>
      </a:accent1>
      <a:accent2>
        <a:srgbClr val="FF0000"/>
      </a:accent2>
      <a:accent3>
        <a:srgbClr val="F0F0F0"/>
      </a:accent3>
      <a:accent4>
        <a:srgbClr val="FFC000"/>
      </a:accent4>
      <a:accent5>
        <a:srgbClr val="050F38"/>
      </a:accent5>
      <a:accent6>
        <a:srgbClr val="70AD47"/>
      </a:accent6>
      <a:hlink>
        <a:srgbClr val="0563C1"/>
      </a:hlink>
      <a:folHlink>
        <a:srgbClr val="954F72"/>
      </a:folHlink>
    </a:clrScheme>
    <a:fontScheme name="AIR FRANCE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_AF_ARIAL- 15 12 2021 V3.potm" id="{75B3EA24-2A5A-41DD-B4DF-F335FE8A4744}" vid="{C324A59F-191B-4C5C-A981-91E736AAB8A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805DBE5D61C341A3FFCFC48987766A" ma:contentTypeVersion="0" ma:contentTypeDescription="Create a new document." ma:contentTypeScope="" ma:versionID="1c06f820abba989c6ba7d551e9c10573">
  <xsd:schema xmlns:xsd="http://www.w3.org/2001/XMLSchema" xmlns:xs="http://www.w3.org/2001/XMLSchema" xmlns:p="http://schemas.microsoft.com/office/2006/metadata/properties" xmlns:ns2="dc123b01-321b-4fd4-84f5-1c44d2e9cb82" targetNamespace="http://schemas.microsoft.com/office/2006/metadata/properties" ma:root="true" ma:fieldsID="8a8b4f806149b6aefeed5f8a36fede2d" ns2:_="">
    <xsd:import namespace="dc123b01-321b-4fd4-84f5-1c44d2e9cb82"/>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123b01-321b-4fd4-84f5-1c44d2e9cb8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dc123b01-321b-4fd4-84f5-1c44d2e9cb82">NSW3NUQ4FRJP-630434692-8</_dlc_DocId>
    <_dlc_DocIdUrl xmlns="dc123b01-321b-4fd4-84f5-1c44d2e9cb82">
      <Url>https://stratus.af-klm.com/teams/SHAREDOC/afic/_layouts/15/DocIdRedir.aspx?ID=NSW3NUQ4FRJP-630434692-8</Url>
      <Description>NSW3NUQ4FRJP-630434692-8</Description>
    </_dlc_DocIdUrl>
  </documentManagement>
</p:properties>
</file>

<file path=customXml/itemProps1.xml><?xml version="1.0" encoding="utf-8"?>
<ds:datastoreItem xmlns:ds="http://schemas.openxmlformats.org/officeDocument/2006/customXml" ds:itemID="{E31F4819-186B-40F0-B650-51888AD4DA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123b01-321b-4fd4-84f5-1c44d2e9cb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365501-DCDD-4B97-864D-24A0C43E7F4F}">
  <ds:schemaRefs>
    <ds:schemaRef ds:uri="http://schemas.microsoft.com/sharepoint/events"/>
  </ds:schemaRefs>
</ds:datastoreItem>
</file>

<file path=customXml/itemProps3.xml><?xml version="1.0" encoding="utf-8"?>
<ds:datastoreItem xmlns:ds="http://schemas.openxmlformats.org/officeDocument/2006/customXml" ds:itemID="{F93DCC8A-A6E2-4814-9E44-A3E848CE50CC}">
  <ds:schemaRefs>
    <ds:schemaRef ds:uri="http://schemas.microsoft.com/sharepoint/v3/contenttype/forms"/>
  </ds:schemaRefs>
</ds:datastoreItem>
</file>

<file path=customXml/itemProps4.xml><?xml version="1.0" encoding="utf-8"?>
<ds:datastoreItem xmlns:ds="http://schemas.openxmlformats.org/officeDocument/2006/customXml" ds:itemID="{E191CC5D-C039-4225-A499-3B58EC2FD8BC}">
  <ds:schemaRefs>
    <ds:schemaRef ds:uri="http://schemas.microsoft.com/office/2006/documentManagement/types"/>
    <ds:schemaRef ds:uri="http://purl.org/dc/elements/1.1/"/>
    <ds:schemaRef ds:uri="http://purl.org/dc/dcmitype/"/>
    <ds:schemaRef ds:uri="http://schemas.openxmlformats.org/package/2006/metadata/core-properties"/>
    <ds:schemaRef ds:uri="http://schemas.microsoft.com/office/infopath/2007/PartnerControls"/>
    <ds:schemaRef ds:uri="http://purl.org/dc/terms/"/>
    <ds:schemaRef ds:uri="dc123b01-321b-4fd4-84f5-1c44d2e9cb82"/>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Thème Office</Template>
  <TotalTime>18018</TotalTime>
  <Words>1159</Words>
  <Application>Microsoft Office PowerPoint</Application>
  <PresentationFormat>Grand écran</PresentationFormat>
  <Paragraphs>153</Paragraphs>
  <Slides>19</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19</vt:i4>
      </vt:variant>
    </vt:vector>
  </HeadingPairs>
  <TitlesOfParts>
    <vt:vector size="28" baseType="lpstr">
      <vt:lpstr>Arial</vt:lpstr>
      <vt:lpstr>Arial Black</vt:lpstr>
      <vt:lpstr>Calibri</vt:lpstr>
      <vt:lpstr>ExcellenceInMotion</vt:lpstr>
      <vt:lpstr>ExcellenceInMotionBlack</vt:lpstr>
      <vt:lpstr>Manrope</vt:lpstr>
      <vt:lpstr>Segoe UI</vt:lpstr>
      <vt:lpstr>Symbol</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Sabrina Terras</dc:creator>
  <cp:lastModifiedBy>Thubert, Cedric (DB CI) - AF</cp:lastModifiedBy>
  <cp:revision>83</cp:revision>
  <dcterms:created xsi:type="dcterms:W3CDTF">2021-12-21T11:49:48Z</dcterms:created>
  <dcterms:modified xsi:type="dcterms:W3CDTF">2023-09-19T08:49:53Z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0x0101009E805DBE5D61C341A3FFCFC48987766A</vt:lpwstr>
  </property>
  <property fmtid="{D5CDD505-2E9C-101B-9397-08002B2CF9AE}" pid="3" name="_dlc_DocIdItemGuid">
    <vt:lpwstr>8330b4de-037a-4415-b228-31106f34e5f3</vt:lpwstr>
  </property>
</Properties>
</file>